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4" r:id="rId3"/>
  </p:sldMasterIdLst>
  <p:notesMasterIdLst>
    <p:notesMasterId r:id="rId22"/>
  </p:notesMasterIdLst>
  <p:sldIdLst>
    <p:sldId id="283" r:id="rId4"/>
    <p:sldId id="290" r:id="rId5"/>
    <p:sldId id="286" r:id="rId6"/>
    <p:sldId id="287" r:id="rId7"/>
    <p:sldId id="288" r:id="rId8"/>
    <p:sldId id="289" r:id="rId9"/>
    <p:sldId id="256" r:id="rId10"/>
    <p:sldId id="257" r:id="rId11"/>
    <p:sldId id="258" r:id="rId12"/>
    <p:sldId id="259" r:id="rId13"/>
    <p:sldId id="260" r:id="rId14"/>
    <p:sldId id="261" r:id="rId15"/>
    <p:sldId id="262" r:id="rId16"/>
    <p:sldId id="278" r:id="rId17"/>
    <p:sldId id="279" r:id="rId18"/>
    <p:sldId id="280" r:id="rId19"/>
    <p:sldId id="281" r:id="rId20"/>
    <p:sldId id="263" r:id="rId2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p:scale>
          <a:sx n="71" d="100"/>
          <a:sy n="71" d="100"/>
        </p:scale>
        <p:origin x="121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60E8940-B5D7-4E08-A852-5C8352686C31}" type="datetimeFigureOut">
              <a:rPr lang="he-IL" smtClean="0"/>
              <a:t>י"ח/כסלו/תשע"ח</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46752DD-EA1B-49FD-94A0-4CBF061FB03F}" type="slidenum">
              <a:rPr lang="he-IL" smtClean="0"/>
              <a:t>‹#›</a:t>
            </a:fld>
            <a:endParaRPr lang="he-IL"/>
          </a:p>
        </p:txBody>
      </p:sp>
    </p:spTree>
    <p:extLst>
      <p:ext uri="{BB962C8B-B14F-4D97-AF65-F5344CB8AC3E}">
        <p14:creationId xmlns:p14="http://schemas.microsoft.com/office/powerpoint/2010/main" val="1973346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2938A2F8-54F1-AB4E-B8B5-B1130F7515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60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492125" y="754063"/>
            <a:ext cx="6727825" cy="37846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6612">
              <a:defRPr/>
            </a:pPr>
            <a:r>
              <a:rPr lang="en-US" dirty="0">
                <a:solidFill>
                  <a:prstClr val="white"/>
                </a:solidFill>
              </a:rPr>
              <a:t>Challenges from the perspective of monitoring and managing rapidly expanding set of mission critical business apps while meeting growing demands for uptime and responsiveness</a:t>
            </a:r>
          </a:p>
          <a:p>
            <a:endParaRPr lang="en-US" altLang="en-US" dirty="0">
              <a:solidFill>
                <a:schemeClr val="bg1"/>
              </a:solidFill>
            </a:endParaRPr>
          </a:p>
          <a:p>
            <a:pPr marL="181240" indent="-181240">
              <a:buFont typeface="Arial"/>
              <a:buChar char="•"/>
            </a:pPr>
            <a:r>
              <a:rPr lang="en-US" altLang="en-US" dirty="0">
                <a:solidFill>
                  <a:schemeClr val="bg1"/>
                </a:solidFill>
              </a:rPr>
              <a:t>Detecting, diagnosing and resolving problems that occur in today’s applications are difficult because symptoms are hidden in a ‘big data’</a:t>
            </a:r>
          </a:p>
          <a:p>
            <a:endParaRPr lang="en-US" altLang="en-US" i="1" dirty="0">
              <a:solidFill>
                <a:srgbClr val="FFFFFF"/>
              </a:solidFill>
            </a:endParaRPr>
          </a:p>
          <a:p>
            <a:pPr marL="163116" indent="-163116" eaLnBrk="0" fontAlgn="base" hangingPunct="0">
              <a:spcBef>
                <a:spcPct val="0"/>
              </a:spcBef>
              <a:spcAft>
                <a:spcPts val="571"/>
              </a:spcAft>
              <a:buFont typeface="Arial" pitchFamily="34" charset="0"/>
              <a:buChar char="•"/>
            </a:pPr>
            <a:r>
              <a:rPr lang="en-GB" altLang="en-US" sz="1300" b="1" dirty="0">
                <a:solidFill>
                  <a:prstClr val="black"/>
                </a:solidFill>
                <a:ea typeface="MS PGothic" pitchFamily="34" charset="-128"/>
                <a:cs typeface="Calibri"/>
              </a:rPr>
              <a:t>Lack of end-to-end visibility </a:t>
            </a:r>
            <a:r>
              <a:rPr lang="en-GB" altLang="en-US" sz="1300" dirty="0">
                <a:solidFill>
                  <a:prstClr val="black"/>
                </a:solidFill>
                <a:ea typeface="MS PGothic" pitchFamily="34" charset="-128"/>
                <a:cs typeface="Calibri"/>
              </a:rPr>
              <a:t>on application performance impact to the business</a:t>
            </a:r>
          </a:p>
          <a:p>
            <a:pPr marL="163116" indent="-163116" eaLnBrk="0" fontAlgn="base" hangingPunct="0">
              <a:spcBef>
                <a:spcPct val="0"/>
              </a:spcBef>
              <a:spcAft>
                <a:spcPts val="571"/>
              </a:spcAft>
              <a:buFont typeface="Arial" pitchFamily="34" charset="0"/>
              <a:buChar char="•"/>
            </a:pPr>
            <a:endParaRPr lang="en-GB" altLang="en-US" sz="1300" dirty="0">
              <a:solidFill>
                <a:prstClr val="black"/>
              </a:solidFill>
              <a:ea typeface="MS PGothic" pitchFamily="34" charset="-128"/>
              <a:cs typeface="Calibri"/>
            </a:endParaRPr>
          </a:p>
          <a:p>
            <a:pPr marL="163116" indent="-163116" eaLnBrk="0" fontAlgn="base" hangingPunct="0">
              <a:spcBef>
                <a:spcPct val="0"/>
              </a:spcBef>
              <a:spcAft>
                <a:spcPts val="571"/>
              </a:spcAft>
              <a:buFont typeface="Arial" pitchFamily="34" charset="0"/>
              <a:buChar char="•"/>
            </a:pPr>
            <a:r>
              <a:rPr lang="en-GB" altLang="en-US" sz="1300" dirty="0">
                <a:solidFill>
                  <a:prstClr val="black"/>
                </a:solidFill>
                <a:ea typeface="MS PGothic" pitchFamily="34" charset="-128"/>
                <a:cs typeface="Calibri"/>
              </a:rPr>
              <a:t>When there is a problem, </a:t>
            </a:r>
            <a:r>
              <a:rPr lang="en-GB" altLang="en-US" sz="1300" b="1" dirty="0">
                <a:solidFill>
                  <a:prstClr val="black"/>
                </a:solidFill>
                <a:ea typeface="MS PGothic" pitchFamily="34" charset="-128"/>
                <a:cs typeface="Calibri"/>
              </a:rPr>
              <a:t>hard to diagnose</a:t>
            </a:r>
            <a:r>
              <a:rPr lang="en-GB" altLang="en-US" sz="1300" dirty="0">
                <a:solidFill>
                  <a:prstClr val="black"/>
                </a:solidFill>
                <a:ea typeface="MS PGothic" pitchFamily="34" charset="-128"/>
                <a:cs typeface="Calibri"/>
              </a:rPr>
              <a:t> across the entire application environment and resolve quickly</a:t>
            </a:r>
          </a:p>
          <a:p>
            <a:pPr marL="163116" indent="-163116" eaLnBrk="0" fontAlgn="base" hangingPunct="0">
              <a:spcBef>
                <a:spcPct val="0"/>
              </a:spcBef>
              <a:spcAft>
                <a:spcPts val="571"/>
              </a:spcAft>
              <a:buFont typeface="Arial" pitchFamily="34" charset="0"/>
              <a:buChar char="•"/>
            </a:pPr>
            <a:endParaRPr lang="en-GB" altLang="en-US" sz="1300" dirty="0">
              <a:solidFill>
                <a:prstClr val="black"/>
              </a:solidFill>
              <a:ea typeface="MS PGothic" pitchFamily="34" charset="-128"/>
              <a:cs typeface="Calibri"/>
            </a:endParaRPr>
          </a:p>
          <a:p>
            <a:pPr marL="163116" indent="-163116" eaLnBrk="0" fontAlgn="base" hangingPunct="0">
              <a:spcBef>
                <a:spcPct val="0"/>
              </a:spcBef>
              <a:spcAft>
                <a:spcPts val="571"/>
              </a:spcAft>
              <a:buFont typeface="Arial" pitchFamily="34" charset="0"/>
              <a:buChar char="•"/>
            </a:pPr>
            <a:r>
              <a:rPr lang="en-GB" altLang="en-US" sz="1300" b="1" dirty="0">
                <a:solidFill>
                  <a:prstClr val="black"/>
                </a:solidFill>
                <a:ea typeface="MS PGothic" pitchFamily="34" charset="-128"/>
                <a:cs typeface="Calibri"/>
              </a:rPr>
              <a:t>Costly and not effective </a:t>
            </a:r>
            <a:r>
              <a:rPr lang="en-GB" altLang="en-US" sz="1300" dirty="0">
                <a:solidFill>
                  <a:prstClr val="black"/>
                </a:solidFill>
                <a:ea typeface="MS PGothic" pitchFamily="34" charset="-128"/>
                <a:cs typeface="Calibri"/>
              </a:rPr>
              <a:t>at leveraging all IT operational data to find problems</a:t>
            </a:r>
          </a:p>
          <a:p>
            <a:pPr marL="163116" indent="-163116" eaLnBrk="0" fontAlgn="base" hangingPunct="0">
              <a:spcBef>
                <a:spcPct val="0"/>
              </a:spcBef>
              <a:spcAft>
                <a:spcPts val="571"/>
              </a:spcAft>
              <a:buFont typeface="Arial" pitchFamily="34" charset="0"/>
              <a:buChar char="•"/>
            </a:pPr>
            <a:endParaRPr lang="en-US" altLang="en-US" sz="1300" b="1" dirty="0">
              <a:solidFill>
                <a:prstClr val="black"/>
              </a:solidFill>
              <a:ea typeface="MS PGothic" pitchFamily="34" charset="-128"/>
              <a:cs typeface="Calibri"/>
            </a:endParaRPr>
          </a:p>
          <a:p>
            <a:pPr marL="163116" indent="-163116" eaLnBrk="0" fontAlgn="base" hangingPunct="0">
              <a:spcBef>
                <a:spcPct val="0"/>
              </a:spcBef>
              <a:spcAft>
                <a:spcPts val="571"/>
              </a:spcAft>
              <a:buFont typeface="Arial" pitchFamily="34" charset="0"/>
              <a:buChar char="•"/>
            </a:pPr>
            <a:r>
              <a:rPr lang="en-US" altLang="en-US" sz="1300" b="1" dirty="0">
                <a:solidFill>
                  <a:prstClr val="black"/>
                </a:solidFill>
                <a:ea typeface="MS PGothic" pitchFamily="34" charset="-128"/>
                <a:cs typeface="Calibri"/>
              </a:rPr>
              <a:t>Silo’s – </a:t>
            </a:r>
            <a:r>
              <a:rPr lang="en-US" altLang="en-US" sz="1300" dirty="0">
                <a:solidFill>
                  <a:prstClr val="black"/>
                </a:solidFill>
                <a:ea typeface="MS PGothic" pitchFamily="34" charset="-128"/>
                <a:cs typeface="Calibri"/>
              </a:rPr>
              <a:t>Hard time switching across a bunch of tools slapped together</a:t>
            </a:r>
          </a:p>
          <a:p>
            <a:endParaRPr lang="en-US" altLang="en-US" dirty="0"/>
          </a:p>
        </p:txBody>
      </p:sp>
      <p:sp>
        <p:nvSpPr>
          <p:cNvPr id="17412" name="Slide Number Placeholder 3"/>
          <p:cNvSpPr>
            <a:spLocks noGrp="1"/>
          </p:cNvSpPr>
          <p:nvPr>
            <p:ph type="sldNum" sz="quarter" idx="5"/>
          </p:nvPr>
        </p:nvSpPr>
        <p:spPr bwMode="auto">
          <a:xfrm>
            <a:off x="4273553" y="9421996"/>
            <a:ext cx="3269345" cy="49770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800">
                <a:solidFill>
                  <a:schemeClr val="tx1"/>
                </a:solidFill>
                <a:latin typeface="Calibri" pitchFamily="34" charset="0"/>
                <a:ea typeface="MS PGothic" pitchFamily="34" charset="-128"/>
              </a:defRPr>
            </a:lvl1pPr>
            <a:lvl2pPr marL="800294" indent="-307805">
              <a:defRPr sz="1800">
                <a:solidFill>
                  <a:schemeClr val="tx1"/>
                </a:solidFill>
                <a:latin typeface="Calibri" pitchFamily="34" charset="0"/>
                <a:ea typeface="MS PGothic" pitchFamily="34" charset="-128"/>
              </a:defRPr>
            </a:lvl2pPr>
            <a:lvl3pPr marL="1231222" indent="-246244">
              <a:defRPr sz="1800">
                <a:solidFill>
                  <a:schemeClr val="tx1"/>
                </a:solidFill>
                <a:latin typeface="Calibri" pitchFamily="34" charset="0"/>
                <a:ea typeface="MS PGothic" pitchFamily="34" charset="-128"/>
              </a:defRPr>
            </a:lvl3pPr>
            <a:lvl4pPr marL="1723711" indent="-246244">
              <a:defRPr sz="1800">
                <a:solidFill>
                  <a:schemeClr val="tx1"/>
                </a:solidFill>
                <a:latin typeface="Calibri" pitchFamily="34" charset="0"/>
                <a:ea typeface="MS PGothic" pitchFamily="34" charset="-128"/>
              </a:defRPr>
            </a:lvl4pPr>
            <a:lvl5pPr marL="2216201" indent="-246244">
              <a:defRPr sz="1800">
                <a:solidFill>
                  <a:schemeClr val="tx1"/>
                </a:solidFill>
                <a:latin typeface="Calibri" pitchFamily="34" charset="0"/>
                <a:ea typeface="MS PGothic" pitchFamily="34" charset="-128"/>
              </a:defRPr>
            </a:lvl5pPr>
            <a:lvl6pPr marL="2708689" indent="-246244" defTabSz="962747" eaLnBrk="0" fontAlgn="base" hangingPunct="0">
              <a:spcBef>
                <a:spcPct val="0"/>
              </a:spcBef>
              <a:spcAft>
                <a:spcPct val="0"/>
              </a:spcAft>
              <a:defRPr sz="1800">
                <a:solidFill>
                  <a:schemeClr val="tx1"/>
                </a:solidFill>
                <a:latin typeface="Calibri" pitchFamily="34" charset="0"/>
                <a:ea typeface="MS PGothic" pitchFamily="34" charset="-128"/>
              </a:defRPr>
            </a:lvl6pPr>
            <a:lvl7pPr marL="3201178" indent="-246244" defTabSz="962747" eaLnBrk="0" fontAlgn="base" hangingPunct="0">
              <a:spcBef>
                <a:spcPct val="0"/>
              </a:spcBef>
              <a:spcAft>
                <a:spcPct val="0"/>
              </a:spcAft>
              <a:defRPr sz="1800">
                <a:solidFill>
                  <a:schemeClr val="tx1"/>
                </a:solidFill>
                <a:latin typeface="Calibri" pitchFamily="34" charset="0"/>
                <a:ea typeface="MS PGothic" pitchFamily="34" charset="-128"/>
              </a:defRPr>
            </a:lvl7pPr>
            <a:lvl8pPr marL="3693667" indent="-246244" defTabSz="962747" eaLnBrk="0" fontAlgn="base" hangingPunct="0">
              <a:spcBef>
                <a:spcPct val="0"/>
              </a:spcBef>
              <a:spcAft>
                <a:spcPct val="0"/>
              </a:spcAft>
              <a:defRPr sz="1800">
                <a:solidFill>
                  <a:schemeClr val="tx1"/>
                </a:solidFill>
                <a:latin typeface="Calibri" pitchFamily="34" charset="0"/>
                <a:ea typeface="MS PGothic" pitchFamily="34" charset="-128"/>
              </a:defRPr>
            </a:lvl8pPr>
            <a:lvl9pPr marL="4186156" indent="-246244" defTabSz="962747" eaLnBrk="0" fontAlgn="base" hangingPunct="0">
              <a:spcBef>
                <a:spcPct val="0"/>
              </a:spcBef>
              <a:spcAft>
                <a:spcPct val="0"/>
              </a:spcAft>
              <a:defRPr sz="1800">
                <a:solidFill>
                  <a:schemeClr val="tx1"/>
                </a:solidFill>
                <a:latin typeface="Calibri" pitchFamily="34" charset="0"/>
                <a:ea typeface="MS PGothic" pitchFamily="34" charset="-128"/>
              </a:defRPr>
            </a:lvl9pPr>
          </a:lstStyle>
          <a:p>
            <a:fld id="{7A2854CF-2684-4805-B1BB-ABC7876F0AC4}" type="slidenum">
              <a:rPr lang="en-US" altLang="en-US" sz="1300">
                <a:solidFill>
                  <a:srgbClr val="000000"/>
                </a:solidFill>
              </a:rPr>
              <a:pPr/>
              <a:t>2</a:t>
            </a:fld>
            <a:endParaRPr lang="en-US" altLang="en-US" sz="1300">
              <a:solidFill>
                <a:srgbClr val="000000"/>
              </a:solidFill>
            </a:endParaRPr>
          </a:p>
        </p:txBody>
      </p:sp>
    </p:spTree>
    <p:extLst>
      <p:ext uri="{BB962C8B-B14F-4D97-AF65-F5344CB8AC3E}">
        <p14:creationId xmlns:p14="http://schemas.microsoft.com/office/powerpoint/2010/main" val="1828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B7A1D4DB-9965-488E-836E-3ECD4ADAAD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a:extLst>
              <a:ext uri="{FF2B5EF4-FFF2-40B4-BE49-F238E27FC236}">
                <a16:creationId xmlns:a16="http://schemas.microsoft.com/office/drawing/2014/main" id="{B11793C9-D628-4105-84DE-579DC5D164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he-IL"/>
          </a:p>
        </p:txBody>
      </p:sp>
      <p:sp>
        <p:nvSpPr>
          <p:cNvPr id="5124" name="Slide Number Placeholder 3">
            <a:extLst>
              <a:ext uri="{FF2B5EF4-FFF2-40B4-BE49-F238E27FC236}">
                <a16:creationId xmlns:a16="http://schemas.microsoft.com/office/drawing/2014/main" id="{54D1FFA2-A2CE-4D70-A553-CF737FEB82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685800" rtl="0" eaLnBrk="1" fontAlgn="base" latinLnBrk="0" hangingPunct="1">
              <a:lnSpc>
                <a:spcPct val="100000"/>
              </a:lnSpc>
              <a:spcBef>
                <a:spcPct val="0"/>
              </a:spcBef>
              <a:spcAft>
                <a:spcPct val="0"/>
              </a:spcAft>
              <a:buClrTx/>
              <a:buSzTx/>
              <a:buFontTx/>
              <a:buNone/>
              <a:tabLst/>
              <a:defRPr/>
            </a:pPr>
            <a:fld id="{94DDAA7A-04AD-4A1B-B09A-6D13D3E62518}" type="slidenum">
              <a:rPr kumimoji="0" lang="en-US" altLang="he-IL"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l" defTabSz="685800" rtl="0" eaLnBrk="1" fontAlgn="base" latinLnBrk="0" hangingPunct="1">
                <a:lnSpc>
                  <a:spcPct val="100000"/>
                </a:lnSpc>
                <a:spcBef>
                  <a:spcPct val="0"/>
                </a:spcBef>
                <a:spcAft>
                  <a:spcPct val="0"/>
                </a:spcAft>
                <a:buClrTx/>
                <a:buSzTx/>
                <a:buFontTx/>
                <a:buNone/>
                <a:tabLst/>
                <a:defRPr/>
              </a:pPr>
              <a:t>3</a:t>
            </a:fld>
            <a:endParaRPr kumimoji="0" lang="en-US" altLang="he-IL"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38062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Not yet another “virtual collaboration” tool that silos conversations and information into yet another place to look for relevant information. </a:t>
            </a:r>
          </a:p>
          <a:p>
            <a:endParaRPr lang="de-DE" dirty="0"/>
          </a:p>
          <a:p>
            <a:r>
              <a:rPr lang="en-US" dirty="0"/>
              <a:t>https://www.box.com/blog/securing-chatops-enable-devops/</a:t>
            </a:r>
          </a:p>
          <a:p>
            <a:r>
              <a:rPr lang="en-US" dirty="0"/>
              <a:t>https://www.pagerduty.com/blog/what-is-chatops/</a:t>
            </a:r>
          </a:p>
          <a:p>
            <a:r>
              <a:rPr lang="en-US" dirty="0"/>
              <a:t>https://vividcortex.com/blog/2014/06/02/chatops-at-vividcortex/</a:t>
            </a:r>
          </a:p>
          <a:p>
            <a:r>
              <a:rPr lang="en-US" dirty="0"/>
              <a:t>https://www.youtube.com/watch?v=NST3u-GjjFw</a:t>
            </a:r>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6B69D78C-433C-2442-81B5-C2091D5A9E5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8746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620B3-13DD-442A-8BA7-B92B50F74B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10F609F-C289-42CD-A3F9-1D6006CFC8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4137D713-883A-43A1-A394-FB1FC6E9E188}"/>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EB75E21F-C3BA-40B5-9D82-B132F01C2D1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5D3C783-0F99-4F51-8E24-D722602F809C}"/>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1672578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C3F7-8F5A-4533-92EF-D1CFFB41D62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D114D58-3418-4690-A3C8-966167ECD3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CF0CC25-30B7-4E4D-9145-1E6701B26C46}"/>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BB506671-320D-4C9C-BDE9-ACDFAB7C513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71F79B-B5B1-4B9D-A512-66883576E2D8}"/>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244011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427F17-06A6-4392-AA44-A130F25DE6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B43A2D9-72B5-462B-A004-C8C55A0450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3972E7E-049E-480D-B6FB-32449236C2E6}"/>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74A464C8-839D-4B62-8CDE-2CA807B4FA5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4E4714B-4EC3-4E75-A8D8-5CC84801F176}"/>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410066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a:endParaRPr lang="en-US" sz="240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userDrawn="1"/>
        </p:nvSpPr>
        <p:spPr>
          <a:xfrm>
            <a:off x="390787" y="6492789"/>
            <a:ext cx="3913845" cy="205121"/>
          </a:xfrm>
          <a:prstGeom prst="rect">
            <a:avLst/>
          </a:prstGeom>
          <a:noFill/>
        </p:spPr>
        <p:txBody>
          <a:bodyPr wrap="square" lIns="0" tIns="0" rIns="0" bIns="0" rtlCol="0">
            <a:spAutoFit/>
          </a:bodyPr>
          <a:lstStyle/>
          <a:p>
            <a:pPr defTabSz="607274"/>
            <a:r>
              <a:rPr lang="en-US" sz="1333" b="0" i="0" dirty="0">
                <a:solidFill>
                  <a:srgbClr val="325C80">
                    <a:lumMod val="60000"/>
                    <a:lumOff val="40000"/>
                  </a:srgbClr>
                </a:solidFill>
                <a:latin typeface="IBM Plex Sans Regular" charset="0"/>
              </a:rPr>
              <a:t>IBM Internal Only – Do not share with customers</a:t>
            </a:r>
          </a:p>
        </p:txBody>
      </p:sp>
    </p:spTree>
    <p:extLst>
      <p:ext uri="{BB962C8B-B14F-4D97-AF65-F5344CB8AC3E}">
        <p14:creationId xmlns:p14="http://schemas.microsoft.com/office/powerpoint/2010/main" val="289558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07274"/>
            <a:fld id="{E9549862-13E2-C34D-815E-8545BD36FC59}" type="slidenum">
              <a:rPr lang="en-US" smtClean="0">
                <a:solidFill>
                  <a:srgbClr val="6D7777"/>
                </a:solidFill>
              </a:rPr>
              <a:pPr defTabSz="607274"/>
              <a:t>‹#›</a:t>
            </a:fld>
            <a:endParaRPr lang="en-US" dirty="0">
              <a:solidFill>
                <a:srgbClr val="6D7777"/>
              </a:solidFill>
            </a:endParaRPr>
          </a:p>
        </p:txBody>
      </p:sp>
      <p:sp>
        <p:nvSpPr>
          <p:cNvPr id="5" name="Content Placeholder 4"/>
          <p:cNvSpPr>
            <a:spLocks noGrp="1"/>
          </p:cNvSpPr>
          <p:nvPr>
            <p:ph sz="quarter" idx="11"/>
          </p:nvPr>
        </p:nvSpPr>
        <p:spPr>
          <a:xfrm>
            <a:off x="390789" y="1203089"/>
            <a:ext cx="10886813" cy="5080068"/>
          </a:xfrm>
        </p:spPr>
        <p:txBody>
          <a:bodyPr/>
          <a:lstStyle>
            <a:lvl2pPr marL="529343" indent="-210890">
              <a:buClr>
                <a:schemeClr val="tx1"/>
              </a:buClr>
              <a:buSzPct val="90000"/>
              <a:buFont typeface=".AppleSystemUIFont" charset="-120"/>
              <a:buChar char="–"/>
              <a:defRPr/>
            </a:lvl2pPr>
            <a:lvl3pPr marL="788723" indent="-229940">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13754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607274"/>
            <a:fld id="{E9549862-13E2-C34D-815E-8545BD36FC59}" type="slidenum">
              <a:rPr lang="en-US" smtClean="0">
                <a:solidFill>
                  <a:srgbClr val="6D7777"/>
                </a:solidFill>
              </a:rPr>
              <a:pPr defTabSz="607274"/>
              <a:t>‹#›</a:t>
            </a:fld>
            <a:endParaRPr lang="en-US" dirty="0">
              <a:solidFill>
                <a:srgbClr val="6D7777"/>
              </a:solidFill>
            </a:endParaRPr>
          </a:p>
        </p:txBody>
      </p:sp>
      <p:sp>
        <p:nvSpPr>
          <p:cNvPr id="10" name="Text Placeholder 9"/>
          <p:cNvSpPr>
            <a:spLocks noGrp="1"/>
          </p:cNvSpPr>
          <p:nvPr>
            <p:ph type="body" sz="quarter" idx="12" hasCustomPrompt="1"/>
          </p:nvPr>
        </p:nvSpPr>
        <p:spPr>
          <a:xfrm>
            <a:off x="387615" y="1189303"/>
            <a:ext cx="10895542" cy="5107781"/>
          </a:xfrm>
        </p:spPr>
        <p:txBody>
          <a:bodyPr anchor="ctr" anchorCtr="0"/>
          <a:lstStyle>
            <a:lvl1pPr algn="ctr">
              <a:defRPr baseline="0"/>
            </a:lvl1pPr>
          </a:lstStyle>
          <a:p>
            <a:pPr lvl="0"/>
            <a:r>
              <a:rPr lang="en-US" dirty="0"/>
              <a:t>This presentation is intended for an IBM internal audience only. </a:t>
            </a:r>
          </a:p>
        </p:txBody>
      </p:sp>
    </p:spTree>
    <p:extLst>
      <p:ext uri="{BB962C8B-B14F-4D97-AF65-F5344CB8AC3E}">
        <p14:creationId xmlns:p14="http://schemas.microsoft.com/office/powerpoint/2010/main" val="1372295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3" y="387903"/>
            <a:ext cx="5753405" cy="618691"/>
          </a:xfrm>
        </p:spPr>
        <p:txBody>
          <a:bodyPr>
            <a:noAutofit/>
          </a:bodyPr>
          <a:lstStyle>
            <a:lvl1pPr marL="0" indent="0" fontAlgn="t">
              <a:buFontTx/>
              <a:buNone/>
              <a:defRPr sz="3467" baseline="0">
                <a:solidFill>
                  <a:srgbClr val="5AAAFA"/>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617220"/>
          <a:lstStyle>
            <a:lvl1pPr marL="0" marR="0" indent="0" algn="l" defTabSz="914377" rtl="0" eaLnBrk="1" fontAlgn="auto" latinLnBrk="0" hangingPunct="1">
              <a:lnSpc>
                <a:spcPct val="90000"/>
              </a:lnSpc>
              <a:spcBef>
                <a:spcPts val="0"/>
              </a:spcBef>
              <a:spcAft>
                <a:spcPts val="1200"/>
              </a:spcAft>
              <a:buClrTx/>
              <a:buSzTx/>
              <a:buFont typeface="Arial"/>
              <a:buNone/>
              <a:tabLst/>
              <a:defRPr lang="en-US" sz="1867" kern="1200" baseline="0">
                <a:solidFill>
                  <a:srgbClr val="5A5A5A"/>
                </a:solidFill>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67" dirty="0">
                <a:effectLst/>
                <a:latin typeface="+mn-lt"/>
                <a:ea typeface="ＭＳ 明朝"/>
                <a:cs typeface="Times New Roman"/>
              </a:rPr>
              <a:t>Copy goes here for two column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ipsum</a:t>
            </a:r>
            <a:r>
              <a:rPr lang="en-US" sz="1867" dirty="0">
                <a:effectLst/>
                <a:latin typeface="+mn-lt"/>
                <a:ea typeface="ＭＳ 明朝"/>
                <a:cs typeface="Times New Roman"/>
              </a:rPr>
              <a:t> </a:t>
            </a:r>
            <a:r>
              <a:rPr lang="en-US" sz="1867" dirty="0" err="1">
                <a:effectLst/>
                <a:latin typeface="+mn-lt"/>
                <a:ea typeface="ＭＳ 明朝"/>
                <a:cs typeface="Times New Roman"/>
              </a:rPr>
              <a:t>dolar</a:t>
            </a:r>
            <a:r>
              <a:rPr lang="en-US" sz="1867" dirty="0">
                <a:effectLst/>
                <a:latin typeface="+mn-lt"/>
                <a:ea typeface="ＭＳ 明朝"/>
                <a:cs typeface="Times New Roman"/>
              </a:rPr>
              <a:t> sit </a:t>
            </a:r>
            <a:r>
              <a:rPr lang="en-US" sz="1867" dirty="0" err="1">
                <a:effectLst/>
                <a:latin typeface="+mn-lt"/>
                <a:ea typeface="ＭＳ 明朝"/>
                <a:cs typeface="Times New Roman"/>
              </a:rPr>
              <a:t>amet</a:t>
            </a:r>
            <a:r>
              <a:rPr lang="en-US" sz="1867" dirty="0">
                <a:effectLst/>
                <a:latin typeface="+mn-lt"/>
                <a:ea typeface="ＭＳ 明朝"/>
                <a:cs typeface="Times New Roman"/>
              </a:rPr>
              <a:t>, </a:t>
            </a:r>
            <a:r>
              <a:rPr lang="en-US" sz="1867" dirty="0" err="1">
                <a:effectLst/>
                <a:latin typeface="+mn-lt"/>
                <a:ea typeface="ＭＳ 明朝"/>
                <a:cs typeface="Times New Roman"/>
              </a:rPr>
              <a:t>consectetur</a:t>
            </a:r>
            <a:r>
              <a:rPr lang="en-US" sz="1867" dirty="0">
                <a:effectLst/>
                <a:latin typeface="+mn-lt"/>
                <a:ea typeface="ＭＳ 明朝"/>
                <a:cs typeface="Times New Roman"/>
              </a:rPr>
              <a:t> </a:t>
            </a:r>
            <a:r>
              <a:rPr lang="en-US" sz="1867" dirty="0" err="1">
                <a:effectLst/>
                <a:latin typeface="+mn-lt"/>
                <a:ea typeface="ＭＳ 明朝"/>
                <a:cs typeface="Times New Roman"/>
              </a:rPr>
              <a:t>adipiscing</a:t>
            </a:r>
            <a:r>
              <a:rPr lang="en-US" sz="1867" dirty="0">
                <a:effectLst/>
                <a:latin typeface="+mn-lt"/>
                <a:ea typeface="ＭＳ 明朝"/>
                <a:cs typeface="Times New Roman"/>
              </a:rPr>
              <a:t> </a:t>
            </a:r>
            <a:r>
              <a:rPr lang="en-US" sz="1867" dirty="0" err="1">
                <a:effectLst/>
                <a:latin typeface="+mn-lt"/>
                <a:ea typeface="ＭＳ 明朝"/>
                <a:cs typeface="Times New Roman"/>
              </a:rPr>
              <a:t>elit</a:t>
            </a:r>
            <a:r>
              <a:rPr lang="en-US" sz="1867" dirty="0">
                <a:effectLst/>
                <a:latin typeface="+mn-lt"/>
                <a:ea typeface="ＭＳ 明朝"/>
                <a:cs typeface="Times New Roman"/>
              </a:rPr>
              <a:t>. </a:t>
            </a:r>
            <a:r>
              <a:rPr lang="en-US" sz="1867" dirty="0" err="1">
                <a:effectLst/>
                <a:latin typeface="+mn-lt"/>
                <a:ea typeface="ＭＳ 明朝"/>
                <a:cs typeface="Times New Roman"/>
              </a:rPr>
              <a:t>Donec</a:t>
            </a:r>
            <a:r>
              <a:rPr lang="en-US" sz="1867" dirty="0">
                <a:effectLst/>
                <a:latin typeface="+mn-lt"/>
                <a:ea typeface="ＭＳ 明朝"/>
                <a:cs typeface="Times New Roman"/>
              </a:rPr>
              <a:t> </a:t>
            </a:r>
            <a:r>
              <a:rPr lang="en-US" sz="1867" dirty="0" err="1">
                <a:effectLst/>
                <a:latin typeface="+mn-lt"/>
                <a:ea typeface="ＭＳ 明朝"/>
                <a:cs typeface="Times New Roman"/>
              </a:rPr>
              <a:t>vehicula</a:t>
            </a:r>
            <a:r>
              <a:rPr lang="en-US" sz="1867" dirty="0">
                <a:effectLst/>
                <a:latin typeface="+mn-lt"/>
                <a:ea typeface="ＭＳ 明朝"/>
                <a:cs typeface="Times New Roman"/>
              </a:rPr>
              <a:t>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convallis</a:t>
            </a:r>
            <a:r>
              <a:rPr lang="en-US" sz="1867" dirty="0">
                <a:effectLst/>
                <a:latin typeface="+mn-lt"/>
                <a:ea typeface="ＭＳ 明朝"/>
                <a:cs typeface="Times New Roman"/>
              </a:rPr>
              <a:t> lacus </a:t>
            </a:r>
            <a:r>
              <a:rPr lang="en-US" sz="1867" dirty="0" err="1">
                <a:effectLst/>
                <a:latin typeface="+mn-lt"/>
                <a:ea typeface="ＭＳ 明朝"/>
                <a:cs typeface="Times New Roman"/>
              </a:rPr>
              <a:t>sodales</a:t>
            </a:r>
            <a:r>
              <a:rPr lang="en-US" sz="1867" dirty="0">
                <a:effectLst/>
                <a:latin typeface="+mn-lt"/>
                <a:ea typeface="ＭＳ 明朝"/>
                <a:cs typeface="Times New Roman"/>
              </a:rPr>
              <a:t> in.</a:t>
            </a:r>
            <a:endParaRPr lang="en-US" sz="1200" dirty="0">
              <a:effectLst/>
              <a:latin typeface="Cambria"/>
              <a:ea typeface="ＭＳ 明朝"/>
              <a:cs typeface="Times New Roman"/>
            </a:endParaRPr>
          </a:p>
          <a:p>
            <a:r>
              <a:rPr lang="en-US" sz="1867" dirty="0">
                <a:effectLst/>
                <a:latin typeface="+mn-lt"/>
                <a:ea typeface="ＭＳ 明朝"/>
                <a:cs typeface="Times New Roman"/>
              </a:rPr>
              <a:t>In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neque</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non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sapien</a:t>
            </a:r>
            <a:r>
              <a:rPr lang="en-US" sz="1867" dirty="0">
                <a:effectLst/>
                <a:latin typeface="+mn-lt"/>
                <a:ea typeface="ＭＳ 明朝"/>
                <a:cs typeface="Times New Roman"/>
              </a:rPr>
              <a:t>, </a:t>
            </a:r>
            <a:r>
              <a:rPr lang="en-US" sz="1867" dirty="0" err="1">
                <a:effectLst/>
                <a:latin typeface="+mn-lt"/>
                <a:ea typeface="ＭＳ 明朝"/>
                <a:cs typeface="Times New Roman"/>
              </a:rPr>
              <a:t>sed</a:t>
            </a:r>
            <a:r>
              <a:rPr lang="en-US" sz="1867" dirty="0">
                <a:effectLst/>
                <a:latin typeface="+mn-lt"/>
                <a:ea typeface="ＭＳ 明朝"/>
                <a:cs typeface="Times New Roman"/>
              </a:rPr>
              <a:t> </a:t>
            </a:r>
            <a:r>
              <a:rPr lang="en-US" sz="1867" dirty="0" err="1">
                <a:effectLst/>
                <a:latin typeface="+mn-lt"/>
                <a:ea typeface="ＭＳ 明朝"/>
                <a:cs typeface="Times New Roman"/>
              </a:rPr>
              <a:t>rhoncus</a:t>
            </a:r>
            <a:r>
              <a:rPr lang="en-US" sz="1867" dirty="0">
                <a:effectLst/>
                <a:latin typeface="+mn-lt"/>
                <a:ea typeface="ＭＳ 明朝"/>
                <a:cs typeface="Times New Roman"/>
              </a:rPr>
              <a:t>.</a:t>
            </a:r>
            <a:endParaRPr lang="en-US" sz="1200" dirty="0">
              <a:effectLst/>
              <a:latin typeface="Cambria"/>
              <a:ea typeface="ＭＳ 明朝"/>
              <a:cs typeface="Times New Roman"/>
            </a:endParaRPr>
          </a:p>
          <a:p>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wisi</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ad minim </a:t>
            </a:r>
            <a:r>
              <a:rPr lang="en-US" sz="1867" dirty="0" err="1">
                <a:effectLst/>
                <a:latin typeface="+mn-lt"/>
                <a:ea typeface="ＭＳ 明朝"/>
                <a:cs typeface="Times New Roman"/>
              </a:rPr>
              <a:t>veniam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nostrud</a:t>
            </a:r>
            <a:r>
              <a:rPr lang="en-US" sz="1867" dirty="0">
                <a:effectLst/>
                <a:latin typeface="+mn-lt"/>
                <a:ea typeface="ＭＳ 明朝"/>
                <a:cs typeface="Times New Roman"/>
              </a:rPr>
              <a:t> </a:t>
            </a:r>
            <a:r>
              <a:rPr lang="en-US" sz="1867" dirty="0" err="1">
                <a:effectLst/>
                <a:latin typeface="+mn-lt"/>
                <a:ea typeface="ＭＳ 明朝"/>
                <a:cs typeface="Times New Roman"/>
              </a:rPr>
              <a:t>exerci</a:t>
            </a:r>
            <a:r>
              <a:rPr lang="en-US" sz="1867" dirty="0">
                <a:effectLst/>
                <a:latin typeface="+mn-lt"/>
                <a:ea typeface="ＭＳ 明朝"/>
                <a:cs typeface="Times New Roman"/>
              </a:rPr>
              <a:t> </a:t>
            </a:r>
            <a:r>
              <a:rPr lang="en-US" sz="1867" dirty="0" err="1">
                <a:effectLst/>
                <a:latin typeface="+mn-lt"/>
                <a:ea typeface="ＭＳ 明朝"/>
                <a:cs typeface="Times New Roman"/>
              </a:rPr>
              <a:t>tation</a:t>
            </a:r>
            <a:r>
              <a:rPr lang="en-US" sz="1867" dirty="0">
                <a:effectLst/>
                <a:latin typeface="+mn-lt"/>
                <a:ea typeface="ＭＳ 明朝"/>
                <a:cs typeface="Times New Roman"/>
              </a:rPr>
              <a:t> </a:t>
            </a:r>
            <a:r>
              <a:rPr lang="en-US" sz="1867" dirty="0" err="1">
                <a:effectLst/>
                <a:latin typeface="+mn-lt"/>
                <a:ea typeface="ＭＳ 明朝"/>
                <a:cs typeface="Times New Roman"/>
              </a:rPr>
              <a:t>ullamcorper</a:t>
            </a:r>
            <a:r>
              <a:rPr lang="en-US" sz="1867" dirty="0">
                <a:effectLst/>
                <a:latin typeface="+mn-lt"/>
                <a:ea typeface="ＭＳ 明朝"/>
                <a:cs typeface="Times New Roman"/>
              </a:rPr>
              <a:t> </a:t>
            </a:r>
            <a:r>
              <a:rPr lang="en-US" sz="1867" dirty="0" err="1">
                <a:effectLst/>
                <a:latin typeface="+mn-lt"/>
                <a:ea typeface="ＭＳ 明朝"/>
                <a:cs typeface="Times New Roman"/>
              </a:rPr>
              <a:t>suscipit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nisl</a:t>
            </a:r>
            <a:r>
              <a:rPr lang="en-US" sz="1867" dirty="0">
                <a:effectLst/>
                <a:latin typeface="+mn-lt"/>
                <a:ea typeface="ＭＳ 明朝"/>
                <a:cs typeface="Times New Roman"/>
              </a:rPr>
              <a:t>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aliquip</a:t>
            </a:r>
            <a:r>
              <a:rPr lang="en-US" sz="1867" dirty="0">
                <a:effectLst/>
                <a:latin typeface="+mn-lt"/>
                <a:ea typeface="ＭＳ 明朝"/>
                <a:cs typeface="Times New Roman"/>
              </a:rPr>
              <a:t> ex </a:t>
            </a:r>
            <a:r>
              <a:rPr lang="en-US" sz="1867" dirty="0" err="1">
                <a:effectLst/>
                <a:latin typeface="+mn-lt"/>
                <a:ea typeface="ＭＳ 明朝"/>
                <a:cs typeface="Times New Roman"/>
              </a:rPr>
              <a:t>ea</a:t>
            </a:r>
            <a:r>
              <a:rPr lang="en-US" sz="1867" dirty="0">
                <a:effectLst/>
                <a:latin typeface="+mn-lt"/>
                <a:ea typeface="ＭＳ 明朝"/>
                <a:cs typeface="Times New Roman"/>
              </a:rPr>
              <a:t> </a:t>
            </a:r>
            <a:r>
              <a:rPr lang="en-US" sz="1867" dirty="0" err="1">
                <a:effectLst/>
                <a:latin typeface="+mn-lt"/>
                <a:ea typeface="ＭＳ 明朝"/>
                <a:cs typeface="Times New Roman"/>
              </a:rPr>
              <a:t>commodo</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autem</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eum</a:t>
            </a:r>
            <a:r>
              <a:rPr lang="en-US" sz="1867" dirty="0">
                <a:effectLst/>
                <a:latin typeface="+mn-lt"/>
                <a:ea typeface="ＭＳ 明朝"/>
                <a:cs typeface="Times New Roman"/>
              </a:rPr>
              <a:t> </a:t>
            </a:r>
            <a:r>
              <a:rPr lang="en-US" sz="1867" dirty="0" err="1">
                <a:effectLst/>
                <a:latin typeface="+mn-lt"/>
                <a:ea typeface="ＭＳ 明朝"/>
                <a:cs typeface="Times New Roman"/>
              </a:rPr>
              <a:t>iriure</a:t>
            </a:r>
            <a:r>
              <a:rPr lang="en-US" sz="1867" dirty="0">
                <a:effectLst/>
                <a:latin typeface="+mn-lt"/>
                <a:ea typeface="ＭＳ 明朝"/>
                <a:cs typeface="Times New Roman"/>
              </a:rPr>
              <a:t> dolor in </a:t>
            </a:r>
            <a:r>
              <a:rPr lang="en-US" sz="1867" dirty="0" err="1">
                <a:effectLst/>
                <a:latin typeface="+mn-lt"/>
                <a:ea typeface="ＭＳ 明朝"/>
                <a:cs typeface="Times New Roman"/>
              </a:rPr>
              <a:t>hendrerit</a:t>
            </a:r>
            <a:r>
              <a:rPr lang="en-US" sz="1867" dirty="0">
                <a:effectLst/>
                <a:latin typeface="+mn-lt"/>
                <a:ea typeface="ＭＳ 明朝"/>
                <a:cs typeface="Times New Roman"/>
              </a:rPr>
              <a:t> in </a:t>
            </a:r>
            <a:r>
              <a:rPr lang="en-US" sz="1867" dirty="0" err="1">
                <a:effectLst/>
                <a:latin typeface="+mn-lt"/>
                <a:ea typeface="ＭＳ 明朝"/>
                <a:cs typeface="Times New Roman"/>
              </a:rPr>
              <a:t>vulputate</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esse</a:t>
            </a:r>
            <a:r>
              <a:rPr lang="en-US" sz="1867" dirty="0">
                <a:effectLst/>
                <a:latin typeface="+mn-lt"/>
                <a:ea typeface="ＭＳ 明朝"/>
                <a:cs typeface="Times New Roman"/>
              </a:rPr>
              <a:t> </a:t>
            </a:r>
            <a:r>
              <a:rPr lang="en-US" sz="1867" dirty="0" err="1">
                <a:effectLst/>
                <a:latin typeface="+mn-lt"/>
                <a:ea typeface="ＭＳ 明朝"/>
                <a:cs typeface="Times New Roman"/>
              </a:rPr>
              <a:t>molestie</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illum</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eu</a:t>
            </a:r>
            <a:r>
              <a:rPr lang="en-US" sz="1867" dirty="0">
                <a:effectLst/>
                <a:latin typeface="+mn-lt"/>
                <a:ea typeface="ＭＳ 明朝"/>
                <a:cs typeface="Times New Roman"/>
              </a:rPr>
              <a:t>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facilisis</a:t>
            </a:r>
            <a:r>
              <a:rPr lang="en-US" sz="1867" dirty="0">
                <a:effectLst/>
                <a:latin typeface="+mn-lt"/>
                <a:ea typeface="ＭＳ 明朝"/>
                <a:cs typeface="Times New Roman"/>
              </a:rPr>
              <a:t> at </a:t>
            </a:r>
            <a:r>
              <a:rPr lang="en-US" sz="1867" dirty="0" err="1">
                <a:effectLst/>
                <a:latin typeface="+mn-lt"/>
                <a:ea typeface="ＭＳ 明朝"/>
                <a:cs typeface="Times New Roman"/>
              </a:rPr>
              <a:t>vero</a:t>
            </a:r>
            <a:r>
              <a:rPr lang="en-US" sz="1867" dirty="0">
                <a:effectLst/>
                <a:latin typeface="+mn-lt"/>
                <a:ea typeface="ＭＳ 明朝"/>
                <a:cs typeface="Times New Roman"/>
              </a:rPr>
              <a:t> </a:t>
            </a:r>
            <a:r>
              <a:rPr lang="en-US" sz="1867" dirty="0" err="1">
                <a:effectLst/>
                <a:latin typeface="+mn-lt"/>
                <a:ea typeface="ＭＳ 明朝"/>
                <a:cs typeface="Times New Roman"/>
              </a:rPr>
              <a:t>eros</a:t>
            </a:r>
            <a:r>
              <a:rPr lang="en-US" sz="1867" dirty="0">
                <a:effectLst/>
                <a:latin typeface="+mn-lt"/>
                <a:ea typeface="ＭＳ 明朝"/>
                <a:cs typeface="Times New Roman"/>
              </a:rPr>
              <a:t> et </a:t>
            </a:r>
            <a:r>
              <a:rPr lang="en-US" sz="1867" dirty="0" err="1">
                <a:effectLst/>
                <a:latin typeface="+mn-lt"/>
                <a:ea typeface="ＭＳ 明朝"/>
                <a:cs typeface="Times New Roman"/>
              </a:rPr>
              <a:t>accumsan</a:t>
            </a:r>
            <a:r>
              <a:rPr lang="en-US" sz="1867" dirty="0">
                <a:effectLst/>
                <a:latin typeface="+mn-lt"/>
                <a:ea typeface="ＭＳ 明朝"/>
                <a:cs typeface="Times New Roman"/>
              </a:rPr>
              <a:t> et </a:t>
            </a:r>
            <a:r>
              <a:rPr lang="en-US" sz="1867" dirty="0" err="1">
                <a:effectLst/>
                <a:latin typeface="+mn-lt"/>
                <a:ea typeface="ＭＳ 明朝"/>
                <a:cs typeface="Times New Roman"/>
              </a:rPr>
              <a:t>iusto</a:t>
            </a:r>
            <a:r>
              <a:rPr lang="en-US" sz="1867" dirty="0">
                <a:effectLst/>
                <a:latin typeface="+mn-lt"/>
                <a:ea typeface="ＭＳ 明朝"/>
                <a:cs typeface="Times New Roman"/>
              </a:rPr>
              <a:t> </a:t>
            </a:r>
            <a:r>
              <a:rPr lang="en-US" sz="1867" dirty="0" err="1">
                <a:effectLst/>
                <a:latin typeface="+mn-lt"/>
                <a:ea typeface="ＭＳ 明朝"/>
                <a:cs typeface="Times New Roman"/>
              </a:rPr>
              <a:t>odio</a:t>
            </a:r>
            <a:r>
              <a:rPr lang="en-US" sz="1867" dirty="0">
                <a:effectLst/>
                <a:latin typeface="+mn-lt"/>
                <a:ea typeface="ＭＳ 明朝"/>
                <a:cs typeface="Times New Roman"/>
              </a:rPr>
              <a:t> </a:t>
            </a:r>
            <a:r>
              <a:rPr lang="en-US" sz="1867" dirty="0" err="1">
                <a:effectLst/>
                <a:latin typeface="+mn-lt"/>
                <a:ea typeface="ＭＳ 明朝"/>
                <a:cs typeface="Times New Roman"/>
              </a:rPr>
              <a:t>dignissim</a:t>
            </a:r>
            <a:r>
              <a:rPr lang="en-US" sz="1867" dirty="0">
                <a:effectLst/>
                <a:latin typeface="+mn-lt"/>
                <a:ea typeface="ＭＳ 明朝"/>
                <a:cs typeface="Times New Roman"/>
              </a:rPr>
              <a:t> qui </a:t>
            </a:r>
            <a:r>
              <a:rPr lang="en-US" sz="1867" dirty="0" err="1">
                <a:effectLst/>
                <a:latin typeface="+mn-lt"/>
                <a:ea typeface="ＭＳ 明朝"/>
                <a:cs typeface="Times New Roman"/>
              </a:rPr>
              <a:t>blandit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a:t>
            </a:r>
            <a:r>
              <a:rPr lang="en-US" sz="1867" dirty="0" err="1">
                <a:effectLst/>
                <a:latin typeface="+mn-lt"/>
                <a:ea typeface="ＭＳ 明朝"/>
                <a:cs typeface="Times New Roman"/>
              </a:rPr>
              <a:t>luptatum</a:t>
            </a:r>
            <a:r>
              <a:rPr lang="en-US" sz="1867" dirty="0">
                <a:effectLst/>
                <a:latin typeface="+mn-lt"/>
                <a:ea typeface="ＭＳ 明朝"/>
                <a:cs typeface="Times New Roman"/>
              </a:rPr>
              <a:t> </a:t>
            </a:r>
            <a:r>
              <a:rPr lang="en-US" sz="1867" dirty="0" err="1">
                <a:effectLst/>
                <a:latin typeface="+mn-lt"/>
                <a:ea typeface="ＭＳ 明朝"/>
                <a:cs typeface="Times New Roman"/>
              </a:rPr>
              <a:t>zzril</a:t>
            </a:r>
            <a:r>
              <a:rPr lang="en-US" sz="1867" dirty="0">
                <a:effectLst/>
                <a:latin typeface="+mn-lt"/>
                <a:ea typeface="ＭＳ 明朝"/>
                <a:cs typeface="Times New Roman"/>
              </a:rPr>
              <a:t> </a:t>
            </a:r>
            <a:r>
              <a:rPr lang="en-US" sz="1867" dirty="0" err="1">
                <a:effectLst/>
                <a:latin typeface="+mn-lt"/>
                <a:ea typeface="ＭＳ 明朝"/>
                <a:cs typeface="Times New Roman"/>
              </a:rPr>
              <a:t>delenit</a:t>
            </a:r>
            <a:r>
              <a:rPr lang="en-US" sz="1867" dirty="0">
                <a:effectLst/>
                <a:latin typeface="+mn-lt"/>
                <a:ea typeface="ＭＳ 明朝"/>
                <a:cs typeface="Times New Roman"/>
              </a:rPr>
              <a:t> </a:t>
            </a:r>
            <a:r>
              <a:rPr lang="en-US" sz="1867" dirty="0" err="1">
                <a:effectLst/>
                <a:latin typeface="+mn-lt"/>
                <a:ea typeface="ＭＳ 明朝"/>
                <a:cs typeface="Times New Roman"/>
              </a:rPr>
              <a:t>augue</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te</a:t>
            </a:r>
            <a:r>
              <a:rPr lang="en-US" sz="1867" dirty="0">
                <a:effectLst/>
                <a:latin typeface="+mn-lt"/>
                <a:ea typeface="ＭＳ 明朝"/>
                <a:cs typeface="Times New Roman"/>
              </a:rPr>
              <a:t> </a:t>
            </a:r>
            <a:r>
              <a:rPr lang="en-US" sz="1867" dirty="0" err="1">
                <a:effectLst/>
                <a:latin typeface="+mn-lt"/>
                <a:ea typeface="ＭＳ 明朝"/>
                <a:cs typeface="Times New Roman"/>
              </a:rPr>
              <a:t>feugait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a:t>
            </a:r>
            <a:r>
              <a:rPr lang="en-US" sz="1867" dirty="0">
                <a:effectLst/>
                <a:latin typeface="+mn-lt"/>
                <a:ea typeface="ＭＳ 明朝"/>
                <a:cs typeface="Times New Roman"/>
              </a:rPr>
              <a:t>. </a:t>
            </a:r>
          </a:p>
          <a:p>
            <a:r>
              <a:rPr lang="en-US" sz="1867" dirty="0">
                <a:effectLst/>
                <a:latin typeface="+mn-lt"/>
                <a:ea typeface="ＭＳ 明朝"/>
                <a:cs typeface="Times New Roman"/>
              </a:rPr>
              <a:t>Nam liber </a:t>
            </a:r>
            <a:r>
              <a:rPr lang="en-US" sz="1867" dirty="0" err="1">
                <a:effectLst/>
                <a:latin typeface="+mn-lt"/>
                <a:ea typeface="ＭＳ 明朝"/>
                <a:cs typeface="Times New Roman"/>
              </a:rPr>
              <a:t>tempor</a:t>
            </a:r>
            <a:r>
              <a:rPr lang="en-US" sz="1867" dirty="0">
                <a:effectLst/>
                <a:latin typeface="+mn-lt"/>
                <a:ea typeface="ＭＳ 明朝"/>
                <a:cs typeface="Times New Roman"/>
              </a:rPr>
              <a:t> cum </a:t>
            </a:r>
            <a:r>
              <a:rPr lang="en-US" sz="1867" dirty="0" err="1">
                <a:effectLst/>
                <a:latin typeface="+mn-lt"/>
                <a:ea typeface="ＭＳ 明朝"/>
                <a:cs typeface="Times New Roman"/>
              </a:rPr>
              <a:t>soluta</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eleifend</a:t>
            </a:r>
            <a:r>
              <a:rPr lang="en-US" sz="1867" dirty="0">
                <a:effectLst/>
                <a:latin typeface="+mn-lt"/>
                <a:ea typeface="ＭＳ 明朝"/>
                <a:cs typeface="Times New Roman"/>
              </a:rPr>
              <a:t> option </a:t>
            </a:r>
            <a:r>
              <a:rPr lang="en-US" sz="1867" dirty="0" err="1">
                <a:effectLst/>
                <a:latin typeface="+mn-lt"/>
                <a:ea typeface="ＭＳ 明朝"/>
                <a:cs typeface="Times New Roman"/>
              </a:rPr>
              <a:t>congue</a:t>
            </a:r>
            <a:r>
              <a:rPr lang="en-US" sz="1867" dirty="0">
                <a:effectLst/>
                <a:latin typeface="+mn-lt"/>
                <a:ea typeface="ＭＳ 明朝"/>
                <a:cs typeface="Times New Roman"/>
              </a:rPr>
              <a:t> </a:t>
            </a:r>
            <a:r>
              <a:rPr lang="en-US" sz="1867" dirty="0" err="1">
                <a:effectLst/>
                <a:latin typeface="+mn-lt"/>
                <a:ea typeface="ＭＳ 明朝"/>
                <a:cs typeface="Times New Roman"/>
              </a:rPr>
              <a:t>nihil</a:t>
            </a:r>
            <a:r>
              <a:rPr lang="en-US" sz="1867" dirty="0">
                <a:effectLst/>
                <a:latin typeface="+mn-lt"/>
                <a:ea typeface="ＭＳ 明朝"/>
                <a:cs typeface="Times New Roman"/>
              </a:rPr>
              <a:t> </a:t>
            </a:r>
            <a:r>
              <a:rPr lang="en-US" sz="1867" dirty="0" err="1">
                <a:effectLst/>
                <a:latin typeface="+mn-lt"/>
                <a:ea typeface="ＭＳ 明朝"/>
                <a:cs typeface="Times New Roman"/>
              </a:rPr>
              <a:t>imperdiet</a:t>
            </a:r>
            <a:r>
              <a:rPr lang="en-US" sz="1867" dirty="0">
                <a:effectLst/>
                <a:latin typeface="+mn-lt"/>
                <a:ea typeface="ＭＳ 明朝"/>
                <a:cs typeface="Times New Roman"/>
              </a:rPr>
              <a:t> doming id quod </a:t>
            </a:r>
            <a:r>
              <a:rPr lang="en-US" sz="1867" dirty="0" err="1">
                <a:effectLst/>
                <a:latin typeface="+mn-lt"/>
                <a:ea typeface="ＭＳ 明朝"/>
                <a:cs typeface="Times New Roman"/>
              </a:rPr>
              <a:t>mazim</a:t>
            </a:r>
            <a:r>
              <a:rPr lang="en-US" sz="1867" dirty="0">
                <a:effectLst/>
                <a:latin typeface="+mn-lt"/>
                <a:ea typeface="ＭＳ 明朝"/>
                <a:cs typeface="Times New Roman"/>
              </a:rPr>
              <a:t> </a:t>
            </a:r>
            <a:r>
              <a:rPr lang="en-US" sz="1867" dirty="0" err="1">
                <a:effectLst/>
                <a:latin typeface="+mn-lt"/>
                <a:ea typeface="ＭＳ 明朝"/>
                <a:cs typeface="Times New Roman"/>
              </a:rPr>
              <a:t>placerat</a:t>
            </a:r>
            <a:r>
              <a:rPr lang="en-US" sz="1867" dirty="0">
                <a:effectLst/>
                <a:latin typeface="+mn-lt"/>
                <a:ea typeface="ＭＳ 明朝"/>
                <a:cs typeface="Times New Roman"/>
              </a:rPr>
              <a:t> facer </a:t>
            </a:r>
            <a:r>
              <a:rPr lang="en-US" sz="1867" dirty="0" err="1">
                <a:effectLst/>
                <a:latin typeface="+mn-lt"/>
                <a:ea typeface="ＭＳ 明朝"/>
                <a:cs typeface="Times New Roman"/>
              </a:rPr>
              <a:t>possim</a:t>
            </a:r>
            <a:r>
              <a:rPr lang="en-US" sz="1867" dirty="0">
                <a:effectLst/>
                <a:latin typeface="+mn-lt"/>
                <a:ea typeface="ＭＳ 明朝"/>
                <a:cs typeface="Times New Roman"/>
              </a:rPr>
              <a:t> </a:t>
            </a:r>
            <a:r>
              <a:rPr lang="en-US" sz="1867" dirty="0" err="1">
                <a:effectLst/>
                <a:latin typeface="+mn-lt"/>
                <a:ea typeface="ＭＳ 明朝"/>
                <a:cs typeface="Times New Roman"/>
              </a:rPr>
              <a:t>assum</a:t>
            </a:r>
            <a:r>
              <a:rPr lang="en-US" sz="1867" dirty="0">
                <a:effectLst/>
                <a:latin typeface="+mn-lt"/>
                <a:ea typeface="ＭＳ 明朝"/>
                <a:cs typeface="Times New Roman"/>
              </a:rPr>
              <a:t>. </a:t>
            </a:r>
          </a:p>
          <a:p>
            <a:r>
              <a:rPr lang="en-US" sz="1867" dirty="0" err="1">
                <a:effectLst/>
                <a:latin typeface="+mn-lt"/>
                <a:ea typeface="ＭＳ 明朝"/>
                <a:cs typeface="Times New Roman"/>
              </a:rPr>
              <a:t>Typi</a:t>
            </a:r>
            <a:r>
              <a:rPr lang="en-US" sz="1867" dirty="0">
                <a:effectLst/>
                <a:latin typeface="+mn-lt"/>
                <a:ea typeface="ＭＳ 明朝"/>
                <a:cs typeface="Times New Roman"/>
              </a:rPr>
              <a:t> non </a:t>
            </a:r>
            <a:r>
              <a:rPr lang="en-US" sz="1867" dirty="0" err="1">
                <a:effectLst/>
                <a:latin typeface="+mn-lt"/>
                <a:ea typeface="ＭＳ 明朝"/>
                <a:cs typeface="Times New Roman"/>
              </a:rPr>
              <a:t>habent</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insitam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usus</a:t>
            </a:r>
            <a:r>
              <a:rPr lang="en-US" sz="1867" dirty="0">
                <a:effectLst/>
                <a:latin typeface="+mn-lt"/>
                <a:ea typeface="ＭＳ 明朝"/>
                <a:cs typeface="Times New Roman"/>
              </a:rPr>
              <a:t> </a:t>
            </a:r>
            <a:r>
              <a:rPr lang="en-US" sz="1867" dirty="0" err="1">
                <a:effectLst/>
                <a:latin typeface="+mn-lt"/>
                <a:ea typeface="ＭＳ 明朝"/>
                <a:cs typeface="Times New Roman"/>
              </a:rPr>
              <a:t>legentis</a:t>
            </a:r>
            <a:r>
              <a:rPr lang="en-US" sz="1867" dirty="0">
                <a:effectLst/>
                <a:latin typeface="+mn-lt"/>
                <a:ea typeface="ＭＳ 明朝"/>
                <a:cs typeface="Times New Roman"/>
              </a:rPr>
              <a:t> in </a:t>
            </a:r>
            <a:r>
              <a:rPr lang="en-US" sz="1867" dirty="0" err="1">
                <a:effectLst/>
                <a:latin typeface="+mn-lt"/>
                <a:ea typeface="ＭＳ 明朝"/>
                <a:cs typeface="Times New Roman"/>
              </a:rPr>
              <a:t>iis</a:t>
            </a:r>
            <a:r>
              <a:rPr lang="en-US" sz="1867" dirty="0">
                <a:effectLst/>
                <a:latin typeface="+mn-lt"/>
                <a:ea typeface="ＭＳ 明朝"/>
                <a:cs typeface="Times New Roman"/>
              </a:rPr>
              <a:t> qui </a:t>
            </a:r>
            <a:r>
              <a:rPr lang="en-US" sz="1867" dirty="0" err="1">
                <a:effectLst/>
                <a:latin typeface="+mn-lt"/>
                <a:ea typeface="ＭＳ 明朝"/>
                <a:cs typeface="Times New Roman"/>
              </a:rPr>
              <a:t>facit</a:t>
            </a:r>
            <a:r>
              <a:rPr lang="en-US" sz="1867" dirty="0">
                <a:effectLst/>
                <a:latin typeface="+mn-lt"/>
                <a:ea typeface="ＭＳ 明朝"/>
                <a:cs typeface="Times New Roman"/>
              </a:rPr>
              <a:t> </a:t>
            </a:r>
            <a:r>
              <a:rPr lang="en-US" sz="1867" dirty="0" err="1">
                <a:effectLst/>
                <a:latin typeface="+mn-lt"/>
                <a:ea typeface="ＭＳ 明朝"/>
                <a:cs typeface="Times New Roman"/>
              </a:rPr>
              <a:t>eorum</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Investigationes</a:t>
            </a:r>
            <a:r>
              <a:rPr lang="en-US" sz="1867" dirty="0">
                <a:effectLst/>
                <a:latin typeface="+mn-lt"/>
                <a:ea typeface="ＭＳ 明朝"/>
                <a:cs typeface="Times New Roman"/>
              </a:rPr>
              <a:t> </a:t>
            </a:r>
            <a:r>
              <a:rPr lang="en-US" sz="1867" dirty="0" err="1">
                <a:effectLst/>
                <a:latin typeface="+mn-lt"/>
                <a:ea typeface="ＭＳ 明朝"/>
                <a:cs typeface="Times New Roman"/>
              </a:rPr>
              <a:t>demonstraverunt</a:t>
            </a:r>
            <a:r>
              <a:rPr lang="en-US" sz="1867" dirty="0">
                <a:effectLst/>
                <a:latin typeface="+mn-lt"/>
                <a:ea typeface="ＭＳ 明朝"/>
                <a:cs typeface="Times New Roman"/>
              </a:rPr>
              <a:t> </a:t>
            </a:r>
            <a:r>
              <a:rPr lang="en-US" sz="1867" dirty="0" err="1">
                <a:effectLst/>
                <a:latin typeface="+mn-lt"/>
                <a:ea typeface="ＭＳ 明朝"/>
                <a:cs typeface="Times New Roman"/>
              </a:rPr>
              <a:t>lectores</a:t>
            </a:r>
            <a:r>
              <a:rPr lang="en-US" sz="1867" dirty="0">
                <a:effectLst/>
                <a:latin typeface="+mn-lt"/>
                <a:ea typeface="ＭＳ 明朝"/>
                <a:cs typeface="Times New Roman"/>
              </a:rPr>
              <a:t> </a:t>
            </a:r>
            <a:r>
              <a:rPr lang="en-US" sz="1867" dirty="0" err="1">
                <a:effectLst/>
                <a:latin typeface="+mn-lt"/>
                <a:ea typeface="ＭＳ 明朝"/>
                <a:cs typeface="Times New Roman"/>
              </a:rPr>
              <a:t>legere</a:t>
            </a:r>
            <a:r>
              <a:rPr lang="en-US" sz="1867" dirty="0">
                <a:effectLst/>
                <a:latin typeface="+mn-lt"/>
                <a:ea typeface="ＭＳ 明朝"/>
                <a:cs typeface="Times New Roman"/>
              </a:rPr>
              <a:t> me </a:t>
            </a:r>
            <a:r>
              <a:rPr lang="en-US" sz="1867" dirty="0" err="1">
                <a:effectLst/>
                <a:latin typeface="+mn-lt"/>
                <a:ea typeface="ＭＳ 明朝"/>
                <a:cs typeface="Times New Roman"/>
              </a:rPr>
              <a:t>lius</a:t>
            </a:r>
            <a:r>
              <a:rPr lang="en-US" sz="1867" dirty="0">
                <a:effectLst/>
                <a:latin typeface="+mn-lt"/>
                <a:ea typeface="ＭＳ 明朝"/>
                <a:cs typeface="Times New Roman"/>
              </a:rPr>
              <a:t> quod ii </a:t>
            </a:r>
            <a:r>
              <a:rPr lang="en-US" sz="1867" dirty="0" err="1">
                <a:effectLst/>
                <a:latin typeface="+mn-lt"/>
                <a:ea typeface="ＭＳ 明朝"/>
                <a:cs typeface="Times New Roman"/>
              </a:rPr>
              <a:t>legunt</a:t>
            </a:r>
            <a:r>
              <a:rPr lang="en-US" sz="1867" dirty="0">
                <a:effectLst/>
                <a:latin typeface="+mn-lt"/>
                <a:ea typeface="ＭＳ 明朝"/>
                <a:cs typeface="Times New Roman"/>
              </a:rPr>
              <a:t> </a:t>
            </a:r>
            <a:r>
              <a:rPr lang="en-US" sz="1867" dirty="0" err="1">
                <a:effectLst/>
                <a:latin typeface="+mn-lt"/>
                <a:ea typeface="ＭＳ 明朝"/>
                <a:cs typeface="Times New Roman"/>
              </a:rPr>
              <a:t>saepius</a:t>
            </a:r>
            <a:r>
              <a:rPr lang="en-US" sz="1867" dirty="0">
                <a:effectLst/>
                <a:latin typeface="+mn-lt"/>
                <a:ea typeface="ＭＳ 明朝"/>
                <a:cs typeface="Times New Roman"/>
              </a:rPr>
              <a:t>. </a:t>
            </a:r>
            <a:r>
              <a:rPr lang="en-US" sz="1867" dirty="0" err="1">
                <a:effectLst/>
                <a:latin typeface="+mn-lt"/>
                <a:ea typeface="ＭＳ 明朝"/>
                <a:cs typeface="Times New Roman"/>
              </a:rPr>
              <a:t>Claritas</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etiam</a:t>
            </a:r>
            <a:r>
              <a:rPr lang="en-US" sz="1867" dirty="0">
                <a:effectLst/>
                <a:latin typeface="+mn-lt"/>
                <a:ea typeface="ＭＳ 明朝"/>
                <a:cs typeface="Times New Roman"/>
              </a:rPr>
              <a:t> </a:t>
            </a:r>
            <a:r>
              <a:rPr lang="en-US" sz="1867" dirty="0" err="1">
                <a:effectLst/>
                <a:latin typeface="+mn-lt"/>
                <a:ea typeface="ＭＳ 明朝"/>
                <a:cs typeface="Times New Roman"/>
              </a:rPr>
              <a:t>processus</a:t>
            </a:r>
            <a:r>
              <a:rPr lang="en-US" sz="1867" dirty="0">
                <a:effectLst/>
                <a:latin typeface="+mn-lt"/>
                <a:ea typeface="ＭＳ 明朝"/>
                <a:cs typeface="Times New Roman"/>
              </a:rPr>
              <a:t> </a:t>
            </a:r>
            <a:r>
              <a:rPr lang="en-US" sz="1867" dirty="0" err="1">
                <a:effectLst/>
                <a:latin typeface="+mn-lt"/>
                <a:ea typeface="ＭＳ 明朝"/>
                <a:cs typeface="Times New Roman"/>
              </a:rPr>
              <a:t>dynamicus</a:t>
            </a:r>
            <a:r>
              <a:rPr lang="en-US" sz="1867" dirty="0">
                <a:effectLst/>
                <a:latin typeface="+mn-lt"/>
                <a:ea typeface="ＭＳ 明朝"/>
                <a:cs typeface="Times New Roman"/>
              </a:rPr>
              <a:t>, qui sequitur </a:t>
            </a:r>
            <a:r>
              <a:rPr lang="en-US" sz="1867" dirty="0" err="1">
                <a:effectLst/>
                <a:latin typeface="+mn-lt"/>
                <a:ea typeface="ＭＳ 明朝"/>
                <a:cs typeface="Times New Roman"/>
              </a:rPr>
              <a:t>mutationem</a:t>
            </a:r>
            <a:r>
              <a:rPr lang="en-US" sz="1867" dirty="0">
                <a:effectLst/>
                <a:latin typeface="+mn-lt"/>
                <a:ea typeface="ＭＳ 明朝"/>
                <a:cs typeface="Times New Roman"/>
              </a:rPr>
              <a:t> </a:t>
            </a:r>
            <a:r>
              <a:rPr lang="en-US" sz="1867" dirty="0" err="1">
                <a:effectLst/>
                <a:latin typeface="+mn-lt"/>
                <a:ea typeface="ＭＳ 明朝"/>
                <a:cs typeface="Times New Roman"/>
              </a:rPr>
              <a:t>consuetudium</a:t>
            </a:r>
            <a:r>
              <a:rPr lang="en-US" sz="1867" dirty="0">
                <a:effectLst/>
                <a:latin typeface="+mn-lt"/>
                <a:ea typeface="ＭＳ 明朝"/>
                <a:cs typeface="Times New Roman"/>
              </a:rPr>
              <a:t> </a:t>
            </a:r>
            <a:r>
              <a:rPr lang="en-US" sz="1867" dirty="0" err="1">
                <a:effectLst/>
                <a:latin typeface="+mn-lt"/>
                <a:ea typeface="ＭＳ 明朝"/>
                <a:cs typeface="Times New Roman"/>
              </a:rPr>
              <a:t>lectorum</a:t>
            </a:r>
            <a:r>
              <a:rPr lang="en-US" sz="1867" dirty="0">
                <a:effectLst/>
                <a:latin typeface="+mn-lt"/>
                <a:ea typeface="ＭＳ 明朝"/>
                <a:cs typeface="Times New Roman"/>
              </a:rPr>
              <a:t>. </a:t>
            </a:r>
          </a:p>
          <a:p>
            <a:r>
              <a:rPr lang="en-US" sz="1867" dirty="0" err="1">
                <a:effectLst/>
                <a:latin typeface="+mn-lt"/>
                <a:ea typeface="ＭＳ 明朝"/>
                <a:cs typeface="Times New Roman"/>
              </a:rPr>
              <a:t>Mirum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notare</a:t>
            </a:r>
            <a:r>
              <a:rPr lang="en-US" sz="1867" dirty="0">
                <a:effectLst/>
                <a:latin typeface="+mn-lt"/>
                <a:ea typeface="ＭＳ 明朝"/>
                <a:cs typeface="Times New Roman"/>
              </a:rPr>
              <a:t> quam </a:t>
            </a:r>
            <a:r>
              <a:rPr lang="en-US" sz="1867" dirty="0" err="1">
                <a:effectLst/>
                <a:latin typeface="+mn-lt"/>
                <a:ea typeface="ＭＳ 明朝"/>
                <a:cs typeface="Times New Roman"/>
              </a:rPr>
              <a:t>littera</a:t>
            </a:r>
            <a:r>
              <a:rPr lang="en-US" sz="1867" dirty="0">
                <a:effectLst/>
                <a:latin typeface="+mn-lt"/>
                <a:ea typeface="ＭＳ 明朝"/>
                <a:cs typeface="Times New Roman"/>
              </a:rPr>
              <a:t> </a:t>
            </a:r>
            <a:r>
              <a:rPr lang="en-US" sz="1867" dirty="0" err="1">
                <a:effectLst/>
                <a:latin typeface="+mn-lt"/>
                <a:ea typeface="ＭＳ 明朝"/>
                <a:cs typeface="Times New Roman"/>
              </a:rPr>
              <a:t>gothica</a:t>
            </a:r>
            <a:r>
              <a:rPr lang="en-US" sz="1867" dirty="0">
                <a:effectLst/>
                <a:latin typeface="+mn-lt"/>
                <a:ea typeface="ＭＳ 明朝"/>
                <a:cs typeface="Times New Roman"/>
              </a:rPr>
              <a:t>, quam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putamus</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claram</a:t>
            </a:r>
            <a:r>
              <a:rPr lang="en-US" sz="1867" dirty="0">
                <a:effectLst/>
                <a:latin typeface="+mn-lt"/>
                <a:ea typeface="ＭＳ 明朝"/>
                <a:cs typeface="Times New Roman"/>
              </a:rPr>
              <a:t>, </a:t>
            </a:r>
            <a:r>
              <a:rPr lang="en-US" sz="1867" dirty="0" err="1">
                <a:effectLst/>
                <a:latin typeface="+mn-lt"/>
                <a:ea typeface="ＭＳ 明朝"/>
                <a:cs typeface="Times New Roman"/>
              </a:rPr>
              <a:t>anteposuerit</a:t>
            </a:r>
            <a:r>
              <a:rPr lang="en-US" sz="1867" dirty="0">
                <a:effectLst/>
                <a:latin typeface="+mn-lt"/>
                <a:ea typeface="ＭＳ 明朝"/>
                <a:cs typeface="Times New Roman"/>
              </a:rPr>
              <a:t> </a:t>
            </a:r>
            <a:r>
              <a:rPr lang="en-US" sz="1867" dirty="0" err="1">
                <a:effectLst/>
                <a:latin typeface="+mn-lt"/>
                <a:ea typeface="ＭＳ 明朝"/>
                <a:cs typeface="Times New Roman"/>
              </a:rPr>
              <a:t>litterarum</a:t>
            </a:r>
            <a:r>
              <a:rPr lang="en-US" sz="1867" dirty="0">
                <a:effectLst/>
                <a:latin typeface="+mn-lt"/>
                <a:ea typeface="ＭＳ 明朝"/>
                <a:cs typeface="Times New Roman"/>
              </a:rPr>
              <a:t> </a:t>
            </a:r>
            <a:r>
              <a:rPr lang="en-US" sz="1867" dirty="0" err="1">
                <a:effectLst/>
                <a:latin typeface="+mn-lt"/>
                <a:ea typeface="ＭＳ 明朝"/>
                <a:cs typeface="Times New Roman"/>
              </a:rPr>
              <a:t>formas</a:t>
            </a:r>
            <a:r>
              <a:rPr lang="en-US" sz="1867" dirty="0">
                <a:effectLst/>
                <a:latin typeface="+mn-lt"/>
                <a:ea typeface="ＭＳ 明朝"/>
                <a:cs typeface="Times New Roman"/>
              </a:rPr>
              <a:t> </a:t>
            </a:r>
            <a:r>
              <a:rPr lang="en-US" sz="1867" dirty="0" err="1">
                <a:effectLst/>
                <a:latin typeface="+mn-lt"/>
                <a:ea typeface="ＭＳ 明朝"/>
                <a:cs typeface="Times New Roman"/>
              </a:rPr>
              <a:t>humanitatis</a:t>
            </a:r>
            <a:r>
              <a:rPr lang="en-US" sz="1867" dirty="0">
                <a:effectLst/>
                <a:latin typeface="+mn-lt"/>
                <a:ea typeface="ＭＳ 明朝"/>
                <a:cs typeface="Times New Roman"/>
              </a:rPr>
              <a:t> per </a:t>
            </a:r>
            <a:r>
              <a:rPr lang="en-US" sz="1867" dirty="0" err="1">
                <a:effectLst/>
                <a:latin typeface="+mn-lt"/>
                <a:ea typeface="ＭＳ 明朝"/>
                <a:cs typeface="Times New Roman"/>
              </a:rPr>
              <a:t>seacula</a:t>
            </a:r>
            <a:r>
              <a:rPr lang="en-US" sz="1867" dirty="0">
                <a:effectLst/>
                <a:latin typeface="+mn-lt"/>
                <a:ea typeface="ＭＳ 明朝"/>
                <a:cs typeface="Times New Roman"/>
              </a:rPr>
              <a:t> </a:t>
            </a:r>
            <a:r>
              <a:rPr lang="en-US" sz="1867" dirty="0" err="1">
                <a:effectLst/>
                <a:latin typeface="+mn-lt"/>
                <a:ea typeface="ＭＳ 明朝"/>
                <a:cs typeface="Times New Roman"/>
              </a:rPr>
              <a:t>quarta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et </a:t>
            </a:r>
            <a:r>
              <a:rPr lang="en-US" sz="1867" dirty="0" err="1">
                <a:effectLst/>
                <a:latin typeface="+mn-lt"/>
                <a:ea typeface="ＭＳ 明朝"/>
                <a:cs typeface="Times New Roman"/>
              </a:rPr>
              <a:t>quinta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a:t>
            </a:r>
            <a:r>
              <a:rPr lang="en-US" sz="1867" dirty="0" err="1">
                <a:effectLst/>
                <a:latin typeface="+mn-lt"/>
                <a:ea typeface="ＭＳ 明朝"/>
                <a:cs typeface="Times New Roman"/>
              </a:rPr>
              <a:t>Eodem</a:t>
            </a:r>
            <a:r>
              <a:rPr lang="en-US" sz="1867" dirty="0">
                <a:effectLst/>
                <a:latin typeface="+mn-lt"/>
                <a:ea typeface="ＭＳ 明朝"/>
                <a:cs typeface="Times New Roman"/>
              </a:rPr>
              <a:t> </a:t>
            </a:r>
            <a:r>
              <a:rPr lang="en-US" sz="1867" dirty="0" err="1">
                <a:effectLst/>
                <a:latin typeface="+mn-lt"/>
                <a:ea typeface="ＭＳ 明朝"/>
                <a:cs typeface="Times New Roman"/>
              </a:rPr>
              <a:t>modo</a:t>
            </a:r>
            <a:r>
              <a:rPr lang="en-US" sz="1867" dirty="0">
                <a:effectLst/>
                <a:latin typeface="+mn-lt"/>
                <a:ea typeface="ＭＳ 明朝"/>
                <a:cs typeface="Times New Roman"/>
              </a:rPr>
              <a:t> </a:t>
            </a:r>
            <a:r>
              <a:rPr lang="en-US" sz="1867" dirty="0" err="1">
                <a:effectLst/>
                <a:latin typeface="+mn-lt"/>
                <a:ea typeface="ＭＳ 明朝"/>
                <a:cs typeface="Times New Roman"/>
              </a:rPr>
              <a:t>typi</a:t>
            </a:r>
            <a:r>
              <a:rPr lang="en-US" sz="1867" dirty="0">
                <a:effectLst/>
                <a:latin typeface="+mn-lt"/>
                <a:ea typeface="ＭＳ 明朝"/>
                <a:cs typeface="Times New Roman"/>
              </a:rPr>
              <a:t>, qui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videntur</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clari</a:t>
            </a:r>
            <a:r>
              <a:rPr lang="en-US" sz="1867" dirty="0">
                <a:effectLst/>
                <a:latin typeface="+mn-lt"/>
                <a:ea typeface="ＭＳ 明朝"/>
                <a:cs typeface="Times New Roman"/>
              </a:rPr>
              <a:t>, </a:t>
            </a:r>
            <a:r>
              <a:rPr lang="en-US" sz="1867" dirty="0" err="1">
                <a:effectLst/>
                <a:latin typeface="+mn-lt"/>
                <a:ea typeface="ＭＳ 明朝"/>
                <a:cs typeface="Times New Roman"/>
              </a:rPr>
              <a:t>fiant</a:t>
            </a:r>
            <a:r>
              <a:rPr lang="en-US" sz="1867" dirty="0">
                <a:effectLst/>
                <a:latin typeface="+mn-lt"/>
                <a:ea typeface="ＭＳ 明朝"/>
                <a:cs typeface="Times New Roman"/>
              </a:rPr>
              <a:t> </a:t>
            </a:r>
            <a:r>
              <a:rPr lang="en-US" sz="1867" dirty="0" err="1">
                <a:effectLst/>
                <a:latin typeface="+mn-lt"/>
                <a:ea typeface="ＭＳ 明朝"/>
                <a:cs typeface="Times New Roman"/>
              </a:rPr>
              <a:t>sollemnes</a:t>
            </a:r>
            <a:r>
              <a:rPr lang="en-US" sz="1867" dirty="0">
                <a:effectLst/>
                <a:latin typeface="+mn-lt"/>
                <a:ea typeface="ＭＳ 明朝"/>
                <a:cs typeface="Times New Roman"/>
              </a:rPr>
              <a:t> in </a:t>
            </a:r>
            <a:r>
              <a:rPr lang="en-US" sz="1867" dirty="0" err="1">
                <a:effectLst/>
                <a:latin typeface="+mn-lt"/>
                <a:ea typeface="ＭＳ 明朝"/>
                <a:cs typeface="Times New Roman"/>
              </a:rPr>
              <a:t>futurum</a:t>
            </a:r>
            <a:r>
              <a:rPr lang="en-US" sz="1867" dirty="0">
                <a:effectLst/>
                <a:latin typeface="+mn-lt"/>
                <a:ea typeface="ＭＳ 明朝"/>
                <a:cs typeface="Times New Roman"/>
              </a:rPr>
              <a:t>.</a:t>
            </a:r>
            <a:endParaRPr lang="en-US" sz="1200" dirty="0">
              <a:effectLst/>
              <a:latin typeface="Cambria"/>
              <a:ea typeface="ＭＳ 明朝"/>
              <a:cs typeface="Times New Roman"/>
            </a:endParaRPr>
          </a:p>
        </p:txBody>
      </p:sp>
      <p:sp>
        <p:nvSpPr>
          <p:cNvPr id="12" name="TextBox 11"/>
          <p:cNvSpPr txBox="1"/>
          <p:nvPr userDrawn="1"/>
        </p:nvSpPr>
        <p:spPr>
          <a:xfrm>
            <a:off x="5217269" y="6509308"/>
            <a:ext cx="6730380" cy="343209"/>
          </a:xfrm>
          <a:prstGeom prst="rect">
            <a:avLst/>
          </a:prstGeom>
        </p:spPr>
        <p:txBody>
          <a:bodyPr vert="horz" wrap="none" lIns="121920" tIns="60960" rIns="121920" bIns="60960" rtlCol="0" anchor="t" anchorCtr="0">
            <a:noAutofit/>
          </a:bodyPr>
          <a:lstStyle/>
          <a:p>
            <a:pPr algn="r">
              <a:lnSpc>
                <a:spcPct val="90000"/>
              </a:lnSpc>
              <a:spcBef>
                <a:spcPts val="1333"/>
              </a:spcBef>
            </a:pPr>
            <a:r>
              <a:rPr lang="en-US" sz="1067" dirty="0">
                <a:solidFill>
                  <a:srgbClr val="5A5A5A"/>
                </a:solidFill>
              </a:rPr>
              <a:t>IBM Cloud 2017</a:t>
            </a:r>
            <a:r>
              <a:rPr lang="en-US" sz="1067" baseline="0" dirty="0">
                <a:solidFill>
                  <a:srgbClr val="5A5A5A"/>
                </a:solidFill>
              </a:rPr>
              <a:t> |  October</a:t>
            </a:r>
            <a:endParaRPr lang="en-US" sz="1067" dirty="0">
              <a:solidFill>
                <a:srgbClr val="5A5A5A"/>
              </a:solidFill>
            </a:endParaRPr>
          </a:p>
        </p:txBody>
      </p:sp>
    </p:spTree>
    <p:extLst>
      <p:ext uri="{BB962C8B-B14F-4D97-AF65-F5344CB8AC3E}">
        <p14:creationId xmlns:p14="http://schemas.microsoft.com/office/powerpoint/2010/main" val="42373261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9"/>
            <a:ext cx="12192000" cy="6851903"/>
          </a:xfrm>
          <a:prstGeom prst="rect">
            <a:avLst/>
          </a:prstGeom>
        </p:spPr>
      </p:pic>
      <p:sp>
        <p:nvSpPr>
          <p:cNvPr id="4" name="Text Placeholder 3"/>
          <p:cNvSpPr txBox="1">
            <a:spLocks/>
          </p:cNvSpPr>
          <p:nvPr userDrawn="1"/>
        </p:nvSpPr>
        <p:spPr>
          <a:xfrm>
            <a:off x="270020" y="2150469"/>
            <a:ext cx="5805317" cy="938543"/>
          </a:xfrm>
          <a:prstGeom prst="rect">
            <a:avLst/>
          </a:prstGeom>
        </p:spPr>
        <p:txBody>
          <a:bodyPr vert="horz" lIns="91440" tIns="45720" rIns="91440" bIns="45720" rtlCol="0">
            <a:noAutofit/>
          </a:bodyPr>
          <a:lstStyle>
            <a:lvl1pPr marL="0" indent="0" algn="l" defTabSz="685800" rtl="0" eaLnBrk="1" fontAlgn="t" latinLnBrk="0" hangingPunct="1">
              <a:lnSpc>
                <a:spcPct val="90000"/>
              </a:lnSpc>
              <a:spcBef>
                <a:spcPts val="0"/>
              </a:spcBef>
              <a:buFontTx/>
              <a:buNone/>
              <a:defRPr sz="2600" kern="1200" baseline="0">
                <a:solidFill>
                  <a:schemeClr val="bg1"/>
                </a:solidFill>
                <a:latin typeface="Arial" charset="0"/>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US" sz="2667" dirty="0"/>
              <a:t>Robert Barron, IBM Cloud</a:t>
            </a:r>
          </a:p>
          <a:p>
            <a:r>
              <a:rPr lang="en-US" sz="2667" dirty="0"/>
              <a:t>brobert@il.ibm.com</a:t>
            </a:r>
          </a:p>
        </p:txBody>
      </p:sp>
      <p:sp>
        <p:nvSpPr>
          <p:cNvPr id="5" name="Text Placeholder 1"/>
          <p:cNvSpPr>
            <a:spLocks noGrp="1"/>
          </p:cNvSpPr>
          <p:nvPr>
            <p:ph type="body" sz="quarter" idx="11" hasCustomPrompt="1"/>
          </p:nvPr>
        </p:nvSpPr>
        <p:spPr>
          <a:xfrm>
            <a:off x="270021" y="396886"/>
            <a:ext cx="6032623" cy="521223"/>
          </a:xfrm>
          <a:prstGeom prst="rect">
            <a:avLst/>
          </a:prstGeom>
        </p:spPr>
        <p:txBody>
          <a:bodyPr/>
          <a:lstStyle>
            <a:lvl1pPr marL="0" indent="0">
              <a:buNone/>
              <a:defRPr baseline="0">
                <a:solidFill>
                  <a:schemeClr val="bg1"/>
                </a:solidFill>
              </a:defRPr>
            </a:lvl1pPr>
          </a:lstStyle>
          <a:p>
            <a:r>
              <a:rPr lang="en-US" dirty="0"/>
              <a:t>Presentation Title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864" y="6266292"/>
            <a:ext cx="4051816" cy="678689"/>
          </a:xfrm>
          <a:prstGeom prst="rect">
            <a:avLst/>
          </a:prstGeom>
        </p:spPr>
      </p:pic>
    </p:spTree>
    <p:extLst>
      <p:ext uri="{BB962C8B-B14F-4D97-AF65-F5344CB8AC3E}">
        <p14:creationId xmlns:p14="http://schemas.microsoft.com/office/powerpoint/2010/main" val="1092956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838200" y="365125"/>
            <a:ext cx="5446853" cy="1325563"/>
          </a:xfrm>
          <a:prstGeom prst="rect">
            <a:avLst/>
          </a:prstGeom>
        </p:spPr>
        <p:txBody>
          <a:bodyPr vert="horz" lIns="68580" tIns="34290" rIns="68580" bIns="34290" rtlCol="0" anchor="ctr">
            <a:noAutofit/>
          </a:bodyPr>
          <a:lstStyle>
            <a:lvl1pPr>
              <a:defRPr>
                <a:solidFill>
                  <a:srgbClr val="5AAAFA"/>
                </a:solidFill>
              </a:defRPr>
            </a:lvl1pPr>
          </a:lstStyle>
          <a:p>
            <a:r>
              <a:rPr lang="en-US"/>
              <a:t>Click to edit Master title style</a:t>
            </a:r>
            <a:endParaRPr lang="en-US" dirty="0"/>
          </a:p>
        </p:txBody>
      </p:sp>
      <p:sp>
        <p:nvSpPr>
          <p:cNvPr id="5" name="Text Placeholder 6"/>
          <p:cNvSpPr>
            <a:spLocks noGrp="1"/>
          </p:cNvSpPr>
          <p:nvPr>
            <p:ph idx="1"/>
          </p:nvPr>
        </p:nvSpPr>
        <p:spPr>
          <a:xfrm>
            <a:off x="838200" y="1825625"/>
            <a:ext cx="5446853" cy="4351339"/>
          </a:xfrm>
          <a:prstGeom prst="rect">
            <a:avLst/>
          </a:prstGeom>
        </p:spPr>
        <p:txBody>
          <a:bodyPr vert="horz" lIns="68580" tIns="34290" rIns="68580" bIns="34290" rtlCol="0">
            <a:noAutofit/>
          </a:bodyPr>
          <a:lstStyle/>
          <a:p>
            <a:pPr marL="228594" marR="0" lvl="0" indent="-228594" algn="l" defTabSz="914377" rtl="0" eaLnBrk="1" fontAlgn="auto" latinLnBrk="0" hangingPunct="1">
              <a:lnSpc>
                <a:spcPct val="90000"/>
              </a:lnSpc>
              <a:spcBef>
                <a:spcPts val="1000"/>
              </a:spcBef>
              <a:spcAft>
                <a:spcPts val="0"/>
              </a:spcAft>
              <a:buClrTx/>
              <a:buSzTx/>
              <a:buFont typeface="Arial"/>
              <a:buNone/>
              <a:tabLst/>
              <a:defRPr/>
            </a:pPr>
            <a:r>
              <a:rPr lang="en-US"/>
              <a:t>Edit Master text styles</a:t>
            </a:r>
          </a:p>
        </p:txBody>
      </p:sp>
    </p:spTree>
    <p:extLst>
      <p:ext uri="{BB962C8B-B14F-4D97-AF65-F5344CB8AC3E}">
        <p14:creationId xmlns:p14="http://schemas.microsoft.com/office/powerpoint/2010/main" val="978881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3" y="396886"/>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Chapter Divider 1</a:t>
            </a:r>
          </a:p>
        </p:txBody>
      </p:sp>
      <p:sp>
        <p:nvSpPr>
          <p:cNvPr id="11" name="Text Placeholder 15"/>
          <p:cNvSpPr>
            <a:spLocks noGrp="1"/>
          </p:cNvSpPr>
          <p:nvPr>
            <p:ph type="body" sz="quarter" idx="12" hasCustomPrompt="1"/>
          </p:nvPr>
        </p:nvSpPr>
        <p:spPr>
          <a:xfrm>
            <a:off x="270023" y="943065"/>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2643299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B4A0"/>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3" y="396886"/>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Chapter Divider 2</a:t>
            </a:r>
          </a:p>
        </p:txBody>
      </p:sp>
      <p:sp>
        <p:nvSpPr>
          <p:cNvPr id="11" name="Text Placeholder 15"/>
          <p:cNvSpPr>
            <a:spLocks noGrp="1"/>
          </p:cNvSpPr>
          <p:nvPr>
            <p:ph type="body" sz="quarter" idx="12" hasCustomPrompt="1"/>
          </p:nvPr>
        </p:nvSpPr>
        <p:spPr>
          <a:xfrm>
            <a:off x="270023" y="943065"/>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803916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9922-9282-43DE-8932-282F067C21E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50AEB435-47CF-4B3D-9056-7111BCD81A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42044D2-2D18-4543-9F00-9267ED6BB0EB}"/>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16942757-43C9-4C57-8791-829CA318CEA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943B2A7-E28B-44C8-82FE-8210F7F09AEE}"/>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3723957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5AAAFA"/>
        </a:solidFill>
        <a:effectLst/>
      </p:bgPr>
    </p:bg>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70023" y="396886"/>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Chapter Divider 3</a:t>
            </a:r>
          </a:p>
        </p:txBody>
      </p:sp>
      <p:sp>
        <p:nvSpPr>
          <p:cNvPr id="11" name="Text Placeholder 15"/>
          <p:cNvSpPr>
            <a:spLocks noGrp="1"/>
          </p:cNvSpPr>
          <p:nvPr>
            <p:ph type="body" sz="quarter" idx="12" hasCustomPrompt="1"/>
          </p:nvPr>
        </p:nvSpPr>
        <p:spPr>
          <a:xfrm>
            <a:off x="270023" y="943065"/>
            <a:ext cx="4024247" cy="521223"/>
          </a:xfrm>
          <a:prstGeom prst="rect">
            <a:avLst/>
          </a:prstGeom>
        </p:spPr>
        <p:txBody>
          <a:bodyPr>
            <a:noAutofit/>
          </a:bodyPr>
          <a:lstStyle>
            <a:lvl1pPr marL="0" indent="0" fontAlgn="t">
              <a:lnSpc>
                <a:spcPct val="90000"/>
              </a:lnSpc>
              <a:spcBef>
                <a:spcPts val="0"/>
              </a:spcBef>
              <a:buFontTx/>
              <a:buNone/>
              <a:defRPr sz="3467" baseline="0">
                <a:solidFill>
                  <a:schemeClr val="bg1"/>
                </a:solidFill>
                <a:latin typeface="Arial" charset="0"/>
              </a:defRPr>
            </a:lvl1pPr>
          </a:lstStyle>
          <a:p>
            <a:r>
              <a:rPr lang="en-US" dirty="0"/>
              <a:t>Subhead</a:t>
            </a:r>
          </a:p>
        </p:txBody>
      </p:sp>
    </p:spTree>
    <p:extLst>
      <p:ext uri="{BB962C8B-B14F-4D97-AF65-F5344CB8AC3E}">
        <p14:creationId xmlns:p14="http://schemas.microsoft.com/office/powerpoint/2010/main" val="2017222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15"/>
          <p:cNvSpPr>
            <a:spLocks noGrp="1"/>
          </p:cNvSpPr>
          <p:nvPr>
            <p:ph type="body" sz="quarter" idx="11" hasCustomPrompt="1"/>
          </p:nvPr>
        </p:nvSpPr>
        <p:spPr>
          <a:xfrm>
            <a:off x="270023" y="387903"/>
            <a:ext cx="5753405" cy="618691"/>
          </a:xfrm>
          <a:prstGeom prst="rect">
            <a:avLst/>
          </a:prstGeom>
        </p:spPr>
        <p:txBody>
          <a:bodyPr>
            <a:noAutofit/>
          </a:bodyPr>
          <a:lstStyle>
            <a:lvl1pPr marL="0" indent="0" fontAlgn="t">
              <a:buFontTx/>
              <a:buNone/>
              <a:defRPr sz="3200" baseline="0">
                <a:solidFill>
                  <a:srgbClr val="5AAAFA"/>
                </a:solidFill>
                <a:latin typeface="Arial" charset="0"/>
              </a:defRPr>
            </a:lvl1pPr>
          </a:lstStyle>
          <a:p>
            <a:r>
              <a:rPr lang="en-US" dirty="0"/>
              <a:t>One line headline goes here</a:t>
            </a:r>
          </a:p>
        </p:txBody>
      </p:sp>
      <p:sp>
        <p:nvSpPr>
          <p:cNvPr id="8" name="Text Placeholder 5"/>
          <p:cNvSpPr>
            <a:spLocks noGrp="1"/>
          </p:cNvSpPr>
          <p:nvPr>
            <p:ph type="body" sz="quarter" idx="13" hasCustomPrompt="1"/>
          </p:nvPr>
        </p:nvSpPr>
        <p:spPr>
          <a:xfrm>
            <a:off x="266702" y="1121941"/>
            <a:ext cx="10909300" cy="4306359"/>
          </a:xfrm>
          <a:prstGeom prst="rect">
            <a:avLst/>
          </a:prstGeom>
        </p:spPr>
        <p:txBody>
          <a:bodyPr numCol="2" spcCol="617220"/>
          <a:lstStyle>
            <a:lvl1pPr marL="0" marR="0" indent="0" algn="l" defTabSz="914377" rtl="0" eaLnBrk="1" fontAlgn="auto" latinLnBrk="0" hangingPunct="1">
              <a:lnSpc>
                <a:spcPct val="90000"/>
              </a:lnSpc>
              <a:spcBef>
                <a:spcPts val="0"/>
              </a:spcBef>
              <a:spcAft>
                <a:spcPts val="1200"/>
              </a:spcAft>
              <a:buClrTx/>
              <a:buSzTx/>
              <a:buFont typeface="Arial"/>
              <a:buNone/>
              <a:tabLst/>
              <a:defRPr lang="en-US" sz="1867" kern="1200" baseline="0">
                <a:solidFill>
                  <a:srgbClr val="5A5A5A"/>
                </a:solidFill>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67" dirty="0">
                <a:effectLst/>
                <a:latin typeface="+mn-lt"/>
                <a:ea typeface="ＭＳ 明朝"/>
                <a:cs typeface="Times New Roman"/>
              </a:rPr>
              <a:t>Copy goes here for two column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ipsum</a:t>
            </a:r>
            <a:r>
              <a:rPr lang="en-US" sz="1867" dirty="0">
                <a:effectLst/>
                <a:latin typeface="+mn-lt"/>
                <a:ea typeface="ＭＳ 明朝"/>
                <a:cs typeface="Times New Roman"/>
              </a:rPr>
              <a:t> </a:t>
            </a:r>
            <a:r>
              <a:rPr lang="en-US" sz="1867" dirty="0" err="1">
                <a:effectLst/>
                <a:latin typeface="+mn-lt"/>
                <a:ea typeface="ＭＳ 明朝"/>
                <a:cs typeface="Times New Roman"/>
              </a:rPr>
              <a:t>dolar</a:t>
            </a:r>
            <a:r>
              <a:rPr lang="en-US" sz="1867" dirty="0">
                <a:effectLst/>
                <a:latin typeface="+mn-lt"/>
                <a:ea typeface="ＭＳ 明朝"/>
                <a:cs typeface="Times New Roman"/>
              </a:rPr>
              <a:t> sit </a:t>
            </a:r>
            <a:r>
              <a:rPr lang="en-US" sz="1867" dirty="0" err="1">
                <a:effectLst/>
                <a:latin typeface="+mn-lt"/>
                <a:ea typeface="ＭＳ 明朝"/>
                <a:cs typeface="Times New Roman"/>
              </a:rPr>
              <a:t>amet</a:t>
            </a:r>
            <a:r>
              <a:rPr lang="en-US" sz="1867" dirty="0">
                <a:effectLst/>
                <a:latin typeface="+mn-lt"/>
                <a:ea typeface="ＭＳ 明朝"/>
                <a:cs typeface="Times New Roman"/>
              </a:rPr>
              <a:t>, </a:t>
            </a:r>
            <a:r>
              <a:rPr lang="en-US" sz="1867" dirty="0" err="1">
                <a:effectLst/>
                <a:latin typeface="+mn-lt"/>
                <a:ea typeface="ＭＳ 明朝"/>
                <a:cs typeface="Times New Roman"/>
              </a:rPr>
              <a:t>consectetur</a:t>
            </a:r>
            <a:r>
              <a:rPr lang="en-US" sz="1867" dirty="0">
                <a:effectLst/>
                <a:latin typeface="+mn-lt"/>
                <a:ea typeface="ＭＳ 明朝"/>
                <a:cs typeface="Times New Roman"/>
              </a:rPr>
              <a:t> </a:t>
            </a:r>
            <a:r>
              <a:rPr lang="en-US" sz="1867" dirty="0" err="1">
                <a:effectLst/>
                <a:latin typeface="+mn-lt"/>
                <a:ea typeface="ＭＳ 明朝"/>
                <a:cs typeface="Times New Roman"/>
              </a:rPr>
              <a:t>adipiscing</a:t>
            </a:r>
            <a:r>
              <a:rPr lang="en-US" sz="1867" dirty="0">
                <a:effectLst/>
                <a:latin typeface="+mn-lt"/>
                <a:ea typeface="ＭＳ 明朝"/>
                <a:cs typeface="Times New Roman"/>
              </a:rPr>
              <a:t> </a:t>
            </a:r>
            <a:r>
              <a:rPr lang="en-US" sz="1867" dirty="0" err="1">
                <a:effectLst/>
                <a:latin typeface="+mn-lt"/>
                <a:ea typeface="ＭＳ 明朝"/>
                <a:cs typeface="Times New Roman"/>
              </a:rPr>
              <a:t>elit</a:t>
            </a:r>
            <a:r>
              <a:rPr lang="en-US" sz="1867" dirty="0">
                <a:effectLst/>
                <a:latin typeface="+mn-lt"/>
                <a:ea typeface="ＭＳ 明朝"/>
                <a:cs typeface="Times New Roman"/>
              </a:rPr>
              <a:t>. </a:t>
            </a:r>
            <a:r>
              <a:rPr lang="en-US" sz="1867" dirty="0" err="1">
                <a:effectLst/>
                <a:latin typeface="+mn-lt"/>
                <a:ea typeface="ＭＳ 明朝"/>
                <a:cs typeface="Times New Roman"/>
              </a:rPr>
              <a:t>Donec</a:t>
            </a:r>
            <a:r>
              <a:rPr lang="en-US" sz="1867" dirty="0">
                <a:effectLst/>
                <a:latin typeface="+mn-lt"/>
                <a:ea typeface="ＭＳ 明朝"/>
                <a:cs typeface="Times New Roman"/>
              </a:rPr>
              <a:t> </a:t>
            </a:r>
            <a:r>
              <a:rPr lang="en-US" sz="1867" dirty="0" err="1">
                <a:effectLst/>
                <a:latin typeface="+mn-lt"/>
                <a:ea typeface="ＭＳ 明朝"/>
                <a:cs typeface="Times New Roman"/>
              </a:rPr>
              <a:t>vehicula</a:t>
            </a:r>
            <a:r>
              <a:rPr lang="en-US" sz="1867" dirty="0">
                <a:effectLst/>
                <a:latin typeface="+mn-lt"/>
                <a:ea typeface="ＭＳ 明朝"/>
                <a:cs typeface="Times New Roman"/>
              </a:rPr>
              <a:t> </a:t>
            </a:r>
            <a:r>
              <a:rPr lang="en-US" sz="1867" dirty="0" err="1">
                <a:effectLst/>
                <a:latin typeface="+mn-lt"/>
                <a:ea typeface="ＭＳ 明朝"/>
                <a:cs typeface="Times New Roman"/>
              </a:rPr>
              <a:t>lorem</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convallis</a:t>
            </a:r>
            <a:r>
              <a:rPr lang="en-US" sz="1867" dirty="0">
                <a:effectLst/>
                <a:latin typeface="+mn-lt"/>
                <a:ea typeface="ＭＳ 明朝"/>
                <a:cs typeface="Times New Roman"/>
              </a:rPr>
              <a:t> lacus </a:t>
            </a:r>
            <a:r>
              <a:rPr lang="en-US" sz="1867" dirty="0" err="1">
                <a:effectLst/>
                <a:latin typeface="+mn-lt"/>
                <a:ea typeface="ＭＳ 明朝"/>
                <a:cs typeface="Times New Roman"/>
              </a:rPr>
              <a:t>sodales</a:t>
            </a:r>
            <a:r>
              <a:rPr lang="en-US" sz="1867" dirty="0">
                <a:effectLst/>
                <a:latin typeface="+mn-lt"/>
                <a:ea typeface="ＭＳ 明朝"/>
                <a:cs typeface="Times New Roman"/>
              </a:rPr>
              <a:t> in.</a:t>
            </a:r>
            <a:endParaRPr lang="en-US" sz="1200" dirty="0">
              <a:effectLst/>
              <a:latin typeface="Cambria"/>
              <a:ea typeface="ＭＳ 明朝"/>
              <a:cs typeface="Times New Roman"/>
            </a:endParaRPr>
          </a:p>
          <a:p>
            <a:r>
              <a:rPr lang="en-US" sz="1867" dirty="0">
                <a:effectLst/>
                <a:latin typeface="+mn-lt"/>
                <a:ea typeface="ＭＳ 明朝"/>
                <a:cs typeface="Times New Roman"/>
              </a:rPr>
              <a:t>In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neque</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non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sapien</a:t>
            </a:r>
            <a:r>
              <a:rPr lang="en-US" sz="1867" dirty="0">
                <a:effectLst/>
                <a:latin typeface="+mn-lt"/>
                <a:ea typeface="ＭＳ 明朝"/>
                <a:cs typeface="Times New Roman"/>
              </a:rPr>
              <a:t>, </a:t>
            </a:r>
            <a:r>
              <a:rPr lang="en-US" sz="1867" dirty="0" err="1">
                <a:effectLst/>
                <a:latin typeface="+mn-lt"/>
                <a:ea typeface="ＭＳ 明朝"/>
                <a:cs typeface="Times New Roman"/>
              </a:rPr>
              <a:t>sed</a:t>
            </a:r>
            <a:r>
              <a:rPr lang="en-US" sz="1867" dirty="0">
                <a:effectLst/>
                <a:latin typeface="+mn-lt"/>
                <a:ea typeface="ＭＳ 明朝"/>
                <a:cs typeface="Times New Roman"/>
              </a:rPr>
              <a:t> </a:t>
            </a:r>
            <a:r>
              <a:rPr lang="en-US" sz="1867" dirty="0" err="1">
                <a:effectLst/>
                <a:latin typeface="+mn-lt"/>
                <a:ea typeface="ＭＳ 明朝"/>
                <a:cs typeface="Times New Roman"/>
              </a:rPr>
              <a:t>rhoncus</a:t>
            </a:r>
            <a:r>
              <a:rPr lang="en-US" sz="1867" dirty="0">
                <a:effectLst/>
                <a:latin typeface="+mn-lt"/>
                <a:ea typeface="ＭＳ 明朝"/>
                <a:cs typeface="Times New Roman"/>
              </a:rPr>
              <a:t>.</a:t>
            </a:r>
            <a:endParaRPr lang="en-US" sz="1200" dirty="0">
              <a:effectLst/>
              <a:latin typeface="Cambria"/>
              <a:ea typeface="ＭＳ 明朝"/>
              <a:cs typeface="Times New Roman"/>
            </a:endParaRPr>
          </a:p>
          <a:p>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wisi</a:t>
            </a:r>
            <a:r>
              <a:rPr lang="en-US" sz="1867" dirty="0">
                <a:effectLst/>
                <a:latin typeface="+mn-lt"/>
                <a:ea typeface="ＭＳ 明朝"/>
                <a:cs typeface="Times New Roman"/>
              </a:rPr>
              <a:t> </a:t>
            </a:r>
            <a:r>
              <a:rPr lang="en-US" sz="1867" dirty="0" err="1">
                <a:effectLst/>
                <a:latin typeface="+mn-lt"/>
                <a:ea typeface="ＭＳ 明朝"/>
                <a:cs typeface="Times New Roman"/>
              </a:rPr>
              <a:t>enim</a:t>
            </a:r>
            <a:r>
              <a:rPr lang="en-US" sz="1867" dirty="0">
                <a:effectLst/>
                <a:latin typeface="+mn-lt"/>
                <a:ea typeface="ＭＳ 明朝"/>
                <a:cs typeface="Times New Roman"/>
              </a:rPr>
              <a:t> ad minim </a:t>
            </a:r>
            <a:r>
              <a:rPr lang="en-US" sz="1867" dirty="0" err="1">
                <a:effectLst/>
                <a:latin typeface="+mn-lt"/>
                <a:ea typeface="ＭＳ 明朝"/>
                <a:cs typeface="Times New Roman"/>
              </a:rPr>
              <a:t>veniam</a:t>
            </a:r>
            <a:r>
              <a:rPr lang="en-US" sz="1867" dirty="0">
                <a:effectLst/>
                <a:latin typeface="+mn-lt"/>
                <a:ea typeface="ＭＳ 明朝"/>
                <a:cs typeface="Times New Roman"/>
              </a:rPr>
              <a:t>, </a:t>
            </a:r>
            <a:r>
              <a:rPr lang="en-US" sz="1867" dirty="0" err="1">
                <a:effectLst/>
                <a:latin typeface="+mn-lt"/>
                <a:ea typeface="ＭＳ 明朝"/>
                <a:cs typeface="Times New Roman"/>
              </a:rPr>
              <a:t>quis</a:t>
            </a:r>
            <a:r>
              <a:rPr lang="en-US" sz="1867" dirty="0">
                <a:effectLst/>
                <a:latin typeface="+mn-lt"/>
                <a:ea typeface="ＭＳ 明朝"/>
                <a:cs typeface="Times New Roman"/>
              </a:rPr>
              <a:t> </a:t>
            </a:r>
            <a:r>
              <a:rPr lang="en-US" sz="1867" dirty="0" err="1">
                <a:effectLst/>
                <a:latin typeface="+mn-lt"/>
                <a:ea typeface="ＭＳ 明朝"/>
                <a:cs typeface="Times New Roman"/>
              </a:rPr>
              <a:t>nostrud</a:t>
            </a:r>
            <a:r>
              <a:rPr lang="en-US" sz="1867" dirty="0">
                <a:effectLst/>
                <a:latin typeface="+mn-lt"/>
                <a:ea typeface="ＭＳ 明朝"/>
                <a:cs typeface="Times New Roman"/>
              </a:rPr>
              <a:t> </a:t>
            </a:r>
            <a:r>
              <a:rPr lang="en-US" sz="1867" dirty="0" err="1">
                <a:effectLst/>
                <a:latin typeface="+mn-lt"/>
                <a:ea typeface="ＭＳ 明朝"/>
                <a:cs typeface="Times New Roman"/>
              </a:rPr>
              <a:t>exerci</a:t>
            </a:r>
            <a:r>
              <a:rPr lang="en-US" sz="1867" dirty="0">
                <a:effectLst/>
                <a:latin typeface="+mn-lt"/>
                <a:ea typeface="ＭＳ 明朝"/>
                <a:cs typeface="Times New Roman"/>
              </a:rPr>
              <a:t> </a:t>
            </a:r>
            <a:r>
              <a:rPr lang="en-US" sz="1867" dirty="0" err="1">
                <a:effectLst/>
                <a:latin typeface="+mn-lt"/>
                <a:ea typeface="ＭＳ 明朝"/>
                <a:cs typeface="Times New Roman"/>
              </a:rPr>
              <a:t>tation</a:t>
            </a:r>
            <a:r>
              <a:rPr lang="en-US" sz="1867" dirty="0">
                <a:effectLst/>
                <a:latin typeface="+mn-lt"/>
                <a:ea typeface="ＭＳ 明朝"/>
                <a:cs typeface="Times New Roman"/>
              </a:rPr>
              <a:t> </a:t>
            </a:r>
            <a:r>
              <a:rPr lang="en-US" sz="1867" dirty="0" err="1">
                <a:effectLst/>
                <a:latin typeface="+mn-lt"/>
                <a:ea typeface="ＭＳ 明朝"/>
                <a:cs typeface="Times New Roman"/>
              </a:rPr>
              <a:t>ullamcorper</a:t>
            </a:r>
            <a:r>
              <a:rPr lang="en-US" sz="1867" dirty="0">
                <a:effectLst/>
                <a:latin typeface="+mn-lt"/>
                <a:ea typeface="ＭＳ 明朝"/>
                <a:cs typeface="Times New Roman"/>
              </a:rPr>
              <a:t> </a:t>
            </a:r>
            <a:r>
              <a:rPr lang="en-US" sz="1867" dirty="0" err="1">
                <a:effectLst/>
                <a:latin typeface="+mn-lt"/>
                <a:ea typeface="ＭＳ 明朝"/>
                <a:cs typeface="Times New Roman"/>
              </a:rPr>
              <a:t>suscipit</a:t>
            </a:r>
            <a:r>
              <a:rPr lang="en-US" sz="1867" dirty="0">
                <a:effectLst/>
                <a:latin typeface="+mn-lt"/>
                <a:ea typeface="ＭＳ 明朝"/>
                <a:cs typeface="Times New Roman"/>
              </a:rPr>
              <a:t> </a:t>
            </a:r>
            <a:r>
              <a:rPr lang="en-US" sz="1867" dirty="0" err="1">
                <a:effectLst/>
                <a:latin typeface="+mn-lt"/>
                <a:ea typeface="ＭＳ 明朝"/>
                <a:cs typeface="Times New Roman"/>
              </a:rPr>
              <a:t>lobortis</a:t>
            </a:r>
            <a:r>
              <a:rPr lang="en-US" sz="1867" dirty="0">
                <a:effectLst/>
                <a:latin typeface="+mn-lt"/>
                <a:ea typeface="ＭＳ 明朝"/>
                <a:cs typeface="Times New Roman"/>
              </a:rPr>
              <a:t> </a:t>
            </a:r>
            <a:r>
              <a:rPr lang="en-US" sz="1867" dirty="0" err="1">
                <a:effectLst/>
                <a:latin typeface="+mn-lt"/>
                <a:ea typeface="ＭＳ 明朝"/>
                <a:cs typeface="Times New Roman"/>
              </a:rPr>
              <a:t>nisl</a:t>
            </a:r>
            <a:r>
              <a:rPr lang="en-US" sz="1867" dirty="0">
                <a:effectLst/>
                <a:latin typeface="+mn-lt"/>
                <a:ea typeface="ＭＳ 明朝"/>
                <a:cs typeface="Times New Roman"/>
              </a:rPr>
              <a:t> </a:t>
            </a:r>
            <a:r>
              <a:rPr lang="en-US" sz="1867" dirty="0" err="1">
                <a:effectLst/>
                <a:latin typeface="+mn-lt"/>
                <a:ea typeface="ＭＳ 明朝"/>
                <a:cs typeface="Times New Roman"/>
              </a:rPr>
              <a:t>ut</a:t>
            </a:r>
            <a:r>
              <a:rPr lang="en-US" sz="1867" dirty="0">
                <a:effectLst/>
                <a:latin typeface="+mn-lt"/>
                <a:ea typeface="ＭＳ 明朝"/>
                <a:cs typeface="Times New Roman"/>
              </a:rPr>
              <a:t> </a:t>
            </a:r>
            <a:r>
              <a:rPr lang="en-US" sz="1867" dirty="0" err="1">
                <a:effectLst/>
                <a:latin typeface="+mn-lt"/>
                <a:ea typeface="ＭＳ 明朝"/>
                <a:cs typeface="Times New Roman"/>
              </a:rPr>
              <a:t>aliquip</a:t>
            </a:r>
            <a:r>
              <a:rPr lang="en-US" sz="1867" dirty="0">
                <a:effectLst/>
                <a:latin typeface="+mn-lt"/>
                <a:ea typeface="ＭＳ 明朝"/>
                <a:cs typeface="Times New Roman"/>
              </a:rPr>
              <a:t> ex </a:t>
            </a:r>
            <a:r>
              <a:rPr lang="en-US" sz="1867" dirty="0" err="1">
                <a:effectLst/>
                <a:latin typeface="+mn-lt"/>
                <a:ea typeface="ＭＳ 明朝"/>
                <a:cs typeface="Times New Roman"/>
              </a:rPr>
              <a:t>ea</a:t>
            </a:r>
            <a:r>
              <a:rPr lang="en-US" sz="1867" dirty="0">
                <a:effectLst/>
                <a:latin typeface="+mn-lt"/>
                <a:ea typeface="ＭＳ 明朝"/>
                <a:cs typeface="Times New Roman"/>
              </a:rPr>
              <a:t> </a:t>
            </a:r>
            <a:r>
              <a:rPr lang="en-US" sz="1867" dirty="0" err="1">
                <a:effectLst/>
                <a:latin typeface="+mn-lt"/>
                <a:ea typeface="ＭＳ 明朝"/>
                <a:cs typeface="Times New Roman"/>
              </a:rPr>
              <a:t>commodo</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autem</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eum</a:t>
            </a:r>
            <a:r>
              <a:rPr lang="en-US" sz="1867" dirty="0">
                <a:effectLst/>
                <a:latin typeface="+mn-lt"/>
                <a:ea typeface="ＭＳ 明朝"/>
                <a:cs typeface="Times New Roman"/>
              </a:rPr>
              <a:t> </a:t>
            </a:r>
            <a:r>
              <a:rPr lang="en-US" sz="1867" dirty="0" err="1">
                <a:effectLst/>
                <a:latin typeface="+mn-lt"/>
                <a:ea typeface="ＭＳ 明朝"/>
                <a:cs typeface="Times New Roman"/>
              </a:rPr>
              <a:t>iriure</a:t>
            </a:r>
            <a:r>
              <a:rPr lang="en-US" sz="1867" dirty="0">
                <a:effectLst/>
                <a:latin typeface="+mn-lt"/>
                <a:ea typeface="ＭＳ 明朝"/>
                <a:cs typeface="Times New Roman"/>
              </a:rPr>
              <a:t> dolor in </a:t>
            </a:r>
            <a:r>
              <a:rPr lang="en-US" sz="1867" dirty="0" err="1">
                <a:effectLst/>
                <a:latin typeface="+mn-lt"/>
                <a:ea typeface="ＭＳ 明朝"/>
                <a:cs typeface="Times New Roman"/>
              </a:rPr>
              <a:t>hendrerit</a:t>
            </a:r>
            <a:r>
              <a:rPr lang="en-US" sz="1867" dirty="0">
                <a:effectLst/>
                <a:latin typeface="+mn-lt"/>
                <a:ea typeface="ＭＳ 明朝"/>
                <a:cs typeface="Times New Roman"/>
              </a:rPr>
              <a:t> in </a:t>
            </a:r>
            <a:r>
              <a:rPr lang="en-US" sz="1867" dirty="0" err="1">
                <a:effectLst/>
                <a:latin typeface="+mn-lt"/>
                <a:ea typeface="ＭＳ 明朝"/>
                <a:cs typeface="Times New Roman"/>
              </a:rPr>
              <a:t>vulputate</a:t>
            </a:r>
            <a:r>
              <a:rPr lang="en-US" sz="1867" dirty="0">
                <a:effectLst/>
                <a:latin typeface="+mn-lt"/>
                <a:ea typeface="ＭＳ 明朝"/>
                <a:cs typeface="Times New Roman"/>
              </a:rPr>
              <a:t> </a:t>
            </a:r>
            <a:r>
              <a:rPr lang="en-US" sz="1867" dirty="0" err="1">
                <a:effectLst/>
                <a:latin typeface="+mn-lt"/>
                <a:ea typeface="ＭＳ 明朝"/>
                <a:cs typeface="Times New Roman"/>
              </a:rPr>
              <a:t>velit</a:t>
            </a:r>
            <a:r>
              <a:rPr lang="en-US" sz="1867" dirty="0">
                <a:effectLst/>
                <a:latin typeface="+mn-lt"/>
                <a:ea typeface="ＭＳ 明朝"/>
                <a:cs typeface="Times New Roman"/>
              </a:rPr>
              <a:t> </a:t>
            </a:r>
            <a:r>
              <a:rPr lang="en-US" sz="1867" dirty="0" err="1">
                <a:effectLst/>
                <a:latin typeface="+mn-lt"/>
                <a:ea typeface="ＭＳ 明朝"/>
                <a:cs typeface="Times New Roman"/>
              </a:rPr>
              <a:t>esse</a:t>
            </a:r>
            <a:r>
              <a:rPr lang="en-US" sz="1867" dirty="0">
                <a:effectLst/>
                <a:latin typeface="+mn-lt"/>
                <a:ea typeface="ＭＳ 明朝"/>
                <a:cs typeface="Times New Roman"/>
              </a:rPr>
              <a:t> </a:t>
            </a:r>
            <a:r>
              <a:rPr lang="en-US" sz="1867" dirty="0" err="1">
                <a:effectLst/>
                <a:latin typeface="+mn-lt"/>
                <a:ea typeface="ＭＳ 明朝"/>
                <a:cs typeface="Times New Roman"/>
              </a:rPr>
              <a:t>molestie</a:t>
            </a:r>
            <a:r>
              <a:rPr lang="en-US" sz="1867" dirty="0">
                <a:effectLst/>
                <a:latin typeface="+mn-lt"/>
                <a:ea typeface="ＭＳ 明朝"/>
                <a:cs typeface="Times New Roman"/>
              </a:rPr>
              <a:t> </a:t>
            </a:r>
            <a:r>
              <a:rPr lang="en-US" sz="1867" dirty="0" err="1">
                <a:effectLst/>
                <a:latin typeface="+mn-lt"/>
                <a:ea typeface="ＭＳ 明朝"/>
                <a:cs typeface="Times New Roman"/>
              </a:rPr>
              <a:t>consequat</a:t>
            </a:r>
            <a:r>
              <a:rPr lang="en-US" sz="1867" dirty="0">
                <a:effectLst/>
                <a:latin typeface="+mn-lt"/>
                <a:ea typeface="ＭＳ 明朝"/>
                <a:cs typeface="Times New Roman"/>
              </a:rPr>
              <a:t>, </a:t>
            </a:r>
            <a:r>
              <a:rPr lang="en-US" sz="1867" dirty="0" err="1">
                <a:effectLst/>
                <a:latin typeface="+mn-lt"/>
                <a:ea typeface="ＭＳ 明朝"/>
                <a:cs typeface="Times New Roman"/>
              </a:rPr>
              <a:t>vel</a:t>
            </a:r>
            <a:r>
              <a:rPr lang="en-US" sz="1867" dirty="0">
                <a:effectLst/>
                <a:latin typeface="+mn-lt"/>
                <a:ea typeface="ＭＳ 明朝"/>
                <a:cs typeface="Times New Roman"/>
              </a:rPr>
              <a:t> </a:t>
            </a:r>
            <a:r>
              <a:rPr lang="en-US" sz="1867" dirty="0" err="1">
                <a:effectLst/>
                <a:latin typeface="+mn-lt"/>
                <a:ea typeface="ＭＳ 明朝"/>
                <a:cs typeface="Times New Roman"/>
              </a:rPr>
              <a:t>illum</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eu</a:t>
            </a:r>
            <a:r>
              <a:rPr lang="en-US" sz="1867" dirty="0">
                <a:effectLst/>
                <a:latin typeface="+mn-lt"/>
                <a:ea typeface="ＭＳ 明朝"/>
                <a:cs typeface="Times New Roman"/>
              </a:rPr>
              <a:t> </a:t>
            </a:r>
            <a:r>
              <a:rPr lang="en-US" sz="1867" dirty="0" err="1">
                <a:effectLst/>
                <a:latin typeface="+mn-lt"/>
                <a:ea typeface="ＭＳ 明朝"/>
                <a:cs typeface="Times New Roman"/>
              </a:rPr>
              <a:t>feugiat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facilisis</a:t>
            </a:r>
            <a:r>
              <a:rPr lang="en-US" sz="1867" dirty="0">
                <a:effectLst/>
                <a:latin typeface="+mn-lt"/>
                <a:ea typeface="ＭＳ 明朝"/>
                <a:cs typeface="Times New Roman"/>
              </a:rPr>
              <a:t> at </a:t>
            </a:r>
            <a:r>
              <a:rPr lang="en-US" sz="1867" dirty="0" err="1">
                <a:effectLst/>
                <a:latin typeface="+mn-lt"/>
                <a:ea typeface="ＭＳ 明朝"/>
                <a:cs typeface="Times New Roman"/>
              </a:rPr>
              <a:t>vero</a:t>
            </a:r>
            <a:r>
              <a:rPr lang="en-US" sz="1867" dirty="0">
                <a:effectLst/>
                <a:latin typeface="+mn-lt"/>
                <a:ea typeface="ＭＳ 明朝"/>
                <a:cs typeface="Times New Roman"/>
              </a:rPr>
              <a:t> </a:t>
            </a:r>
            <a:r>
              <a:rPr lang="en-US" sz="1867" dirty="0" err="1">
                <a:effectLst/>
                <a:latin typeface="+mn-lt"/>
                <a:ea typeface="ＭＳ 明朝"/>
                <a:cs typeface="Times New Roman"/>
              </a:rPr>
              <a:t>eros</a:t>
            </a:r>
            <a:r>
              <a:rPr lang="en-US" sz="1867" dirty="0">
                <a:effectLst/>
                <a:latin typeface="+mn-lt"/>
                <a:ea typeface="ＭＳ 明朝"/>
                <a:cs typeface="Times New Roman"/>
              </a:rPr>
              <a:t> et </a:t>
            </a:r>
            <a:r>
              <a:rPr lang="en-US" sz="1867" dirty="0" err="1">
                <a:effectLst/>
                <a:latin typeface="+mn-lt"/>
                <a:ea typeface="ＭＳ 明朝"/>
                <a:cs typeface="Times New Roman"/>
              </a:rPr>
              <a:t>accumsan</a:t>
            </a:r>
            <a:r>
              <a:rPr lang="en-US" sz="1867" dirty="0">
                <a:effectLst/>
                <a:latin typeface="+mn-lt"/>
                <a:ea typeface="ＭＳ 明朝"/>
                <a:cs typeface="Times New Roman"/>
              </a:rPr>
              <a:t> et </a:t>
            </a:r>
            <a:r>
              <a:rPr lang="en-US" sz="1867" dirty="0" err="1">
                <a:effectLst/>
                <a:latin typeface="+mn-lt"/>
                <a:ea typeface="ＭＳ 明朝"/>
                <a:cs typeface="Times New Roman"/>
              </a:rPr>
              <a:t>iusto</a:t>
            </a:r>
            <a:r>
              <a:rPr lang="en-US" sz="1867" dirty="0">
                <a:effectLst/>
                <a:latin typeface="+mn-lt"/>
                <a:ea typeface="ＭＳ 明朝"/>
                <a:cs typeface="Times New Roman"/>
              </a:rPr>
              <a:t> </a:t>
            </a:r>
            <a:r>
              <a:rPr lang="en-US" sz="1867" dirty="0" err="1">
                <a:effectLst/>
                <a:latin typeface="+mn-lt"/>
                <a:ea typeface="ＭＳ 明朝"/>
                <a:cs typeface="Times New Roman"/>
              </a:rPr>
              <a:t>odio</a:t>
            </a:r>
            <a:r>
              <a:rPr lang="en-US" sz="1867" dirty="0">
                <a:effectLst/>
                <a:latin typeface="+mn-lt"/>
                <a:ea typeface="ＭＳ 明朝"/>
                <a:cs typeface="Times New Roman"/>
              </a:rPr>
              <a:t> </a:t>
            </a:r>
            <a:r>
              <a:rPr lang="en-US" sz="1867" dirty="0" err="1">
                <a:effectLst/>
                <a:latin typeface="+mn-lt"/>
                <a:ea typeface="ＭＳ 明朝"/>
                <a:cs typeface="Times New Roman"/>
              </a:rPr>
              <a:t>dignissim</a:t>
            </a:r>
            <a:r>
              <a:rPr lang="en-US" sz="1867" dirty="0">
                <a:effectLst/>
                <a:latin typeface="+mn-lt"/>
                <a:ea typeface="ＭＳ 明朝"/>
                <a:cs typeface="Times New Roman"/>
              </a:rPr>
              <a:t> qui </a:t>
            </a:r>
            <a:r>
              <a:rPr lang="en-US" sz="1867" dirty="0" err="1">
                <a:effectLst/>
                <a:latin typeface="+mn-lt"/>
                <a:ea typeface="ＭＳ 明朝"/>
                <a:cs typeface="Times New Roman"/>
              </a:rPr>
              <a:t>blandit</a:t>
            </a:r>
            <a:r>
              <a:rPr lang="en-US" sz="1867" dirty="0">
                <a:effectLst/>
                <a:latin typeface="+mn-lt"/>
                <a:ea typeface="ＭＳ 明朝"/>
                <a:cs typeface="Times New Roman"/>
              </a:rPr>
              <a:t> </a:t>
            </a:r>
            <a:r>
              <a:rPr lang="en-US" sz="1867" dirty="0" err="1">
                <a:effectLst/>
                <a:latin typeface="+mn-lt"/>
                <a:ea typeface="ＭＳ 明朝"/>
                <a:cs typeface="Times New Roman"/>
              </a:rPr>
              <a:t>praesent</a:t>
            </a:r>
            <a:r>
              <a:rPr lang="en-US" sz="1867" dirty="0">
                <a:effectLst/>
                <a:latin typeface="+mn-lt"/>
                <a:ea typeface="ＭＳ 明朝"/>
                <a:cs typeface="Times New Roman"/>
              </a:rPr>
              <a:t> </a:t>
            </a:r>
            <a:r>
              <a:rPr lang="en-US" sz="1867" dirty="0" err="1">
                <a:effectLst/>
                <a:latin typeface="+mn-lt"/>
                <a:ea typeface="ＭＳ 明朝"/>
                <a:cs typeface="Times New Roman"/>
              </a:rPr>
              <a:t>luptatum</a:t>
            </a:r>
            <a:r>
              <a:rPr lang="en-US" sz="1867" dirty="0">
                <a:effectLst/>
                <a:latin typeface="+mn-lt"/>
                <a:ea typeface="ＭＳ 明朝"/>
                <a:cs typeface="Times New Roman"/>
              </a:rPr>
              <a:t> </a:t>
            </a:r>
            <a:r>
              <a:rPr lang="en-US" sz="1867" dirty="0" err="1">
                <a:effectLst/>
                <a:latin typeface="+mn-lt"/>
                <a:ea typeface="ＭＳ 明朝"/>
                <a:cs typeface="Times New Roman"/>
              </a:rPr>
              <a:t>zzril</a:t>
            </a:r>
            <a:r>
              <a:rPr lang="en-US" sz="1867" dirty="0">
                <a:effectLst/>
                <a:latin typeface="+mn-lt"/>
                <a:ea typeface="ＭＳ 明朝"/>
                <a:cs typeface="Times New Roman"/>
              </a:rPr>
              <a:t> </a:t>
            </a:r>
            <a:r>
              <a:rPr lang="en-US" sz="1867" dirty="0" err="1">
                <a:effectLst/>
                <a:latin typeface="+mn-lt"/>
                <a:ea typeface="ＭＳ 明朝"/>
                <a:cs typeface="Times New Roman"/>
              </a:rPr>
              <a:t>delenit</a:t>
            </a:r>
            <a:r>
              <a:rPr lang="en-US" sz="1867" dirty="0">
                <a:effectLst/>
                <a:latin typeface="+mn-lt"/>
                <a:ea typeface="ＭＳ 明朝"/>
                <a:cs typeface="Times New Roman"/>
              </a:rPr>
              <a:t> </a:t>
            </a:r>
            <a:r>
              <a:rPr lang="en-US" sz="1867" dirty="0" err="1">
                <a:effectLst/>
                <a:latin typeface="+mn-lt"/>
                <a:ea typeface="ＭＳ 明朝"/>
                <a:cs typeface="Times New Roman"/>
              </a:rPr>
              <a:t>augue</a:t>
            </a:r>
            <a:r>
              <a:rPr lang="en-US" sz="1867" dirty="0">
                <a:effectLst/>
                <a:latin typeface="+mn-lt"/>
                <a:ea typeface="ＭＳ 明朝"/>
                <a:cs typeface="Times New Roman"/>
              </a:rPr>
              <a:t> </a:t>
            </a:r>
            <a:r>
              <a:rPr lang="en-US" sz="1867" dirty="0" err="1">
                <a:effectLst/>
                <a:latin typeface="+mn-lt"/>
                <a:ea typeface="ＭＳ 明朝"/>
                <a:cs typeface="Times New Roman"/>
              </a:rPr>
              <a:t>duis</a:t>
            </a:r>
            <a:r>
              <a:rPr lang="en-US" sz="1867" dirty="0">
                <a:effectLst/>
                <a:latin typeface="+mn-lt"/>
                <a:ea typeface="ＭＳ 明朝"/>
                <a:cs typeface="Times New Roman"/>
              </a:rPr>
              <a:t> </a:t>
            </a:r>
            <a:r>
              <a:rPr lang="en-US" sz="1867" dirty="0" err="1">
                <a:effectLst/>
                <a:latin typeface="+mn-lt"/>
                <a:ea typeface="ＭＳ 明朝"/>
                <a:cs typeface="Times New Roman"/>
              </a:rPr>
              <a:t>dolore</a:t>
            </a:r>
            <a:r>
              <a:rPr lang="en-US" sz="1867" dirty="0">
                <a:effectLst/>
                <a:latin typeface="+mn-lt"/>
                <a:ea typeface="ＭＳ 明朝"/>
                <a:cs typeface="Times New Roman"/>
              </a:rPr>
              <a:t> </a:t>
            </a:r>
            <a:r>
              <a:rPr lang="en-US" sz="1867" dirty="0" err="1">
                <a:effectLst/>
                <a:latin typeface="+mn-lt"/>
                <a:ea typeface="ＭＳ 明朝"/>
                <a:cs typeface="Times New Roman"/>
              </a:rPr>
              <a:t>te</a:t>
            </a:r>
            <a:r>
              <a:rPr lang="en-US" sz="1867" dirty="0">
                <a:effectLst/>
                <a:latin typeface="+mn-lt"/>
                <a:ea typeface="ＭＳ 明朝"/>
                <a:cs typeface="Times New Roman"/>
              </a:rPr>
              <a:t> </a:t>
            </a:r>
            <a:r>
              <a:rPr lang="en-US" sz="1867" dirty="0" err="1">
                <a:effectLst/>
                <a:latin typeface="+mn-lt"/>
                <a:ea typeface="ＭＳ 明朝"/>
                <a:cs typeface="Times New Roman"/>
              </a:rPr>
              <a:t>feugait</a:t>
            </a:r>
            <a:r>
              <a:rPr lang="en-US" sz="1867" dirty="0">
                <a:effectLst/>
                <a:latin typeface="+mn-lt"/>
                <a:ea typeface="ＭＳ 明朝"/>
                <a:cs typeface="Times New Roman"/>
              </a:rPr>
              <a:t> </a:t>
            </a:r>
            <a:r>
              <a:rPr lang="en-US" sz="1867" dirty="0" err="1">
                <a:effectLst/>
                <a:latin typeface="+mn-lt"/>
                <a:ea typeface="ＭＳ 明朝"/>
                <a:cs typeface="Times New Roman"/>
              </a:rPr>
              <a:t>nulla</a:t>
            </a:r>
            <a:r>
              <a:rPr lang="en-US" sz="1867" dirty="0">
                <a:effectLst/>
                <a:latin typeface="+mn-lt"/>
                <a:ea typeface="ＭＳ 明朝"/>
                <a:cs typeface="Times New Roman"/>
              </a:rPr>
              <a:t> </a:t>
            </a:r>
            <a:r>
              <a:rPr lang="en-US" sz="1867" dirty="0" err="1">
                <a:effectLst/>
                <a:latin typeface="+mn-lt"/>
                <a:ea typeface="ＭＳ 明朝"/>
                <a:cs typeface="Times New Roman"/>
              </a:rPr>
              <a:t>facilisi</a:t>
            </a:r>
            <a:r>
              <a:rPr lang="en-US" sz="1867" dirty="0">
                <a:effectLst/>
                <a:latin typeface="+mn-lt"/>
                <a:ea typeface="ＭＳ 明朝"/>
                <a:cs typeface="Times New Roman"/>
              </a:rPr>
              <a:t>. </a:t>
            </a:r>
          </a:p>
          <a:p>
            <a:r>
              <a:rPr lang="en-US" sz="1867" dirty="0">
                <a:effectLst/>
                <a:latin typeface="+mn-lt"/>
                <a:ea typeface="ＭＳ 明朝"/>
                <a:cs typeface="Times New Roman"/>
              </a:rPr>
              <a:t>Nam liber </a:t>
            </a:r>
            <a:r>
              <a:rPr lang="en-US" sz="1867" dirty="0" err="1">
                <a:effectLst/>
                <a:latin typeface="+mn-lt"/>
                <a:ea typeface="ＭＳ 明朝"/>
                <a:cs typeface="Times New Roman"/>
              </a:rPr>
              <a:t>tempor</a:t>
            </a:r>
            <a:r>
              <a:rPr lang="en-US" sz="1867" dirty="0">
                <a:effectLst/>
                <a:latin typeface="+mn-lt"/>
                <a:ea typeface="ＭＳ 明朝"/>
                <a:cs typeface="Times New Roman"/>
              </a:rPr>
              <a:t> cum </a:t>
            </a:r>
            <a:r>
              <a:rPr lang="en-US" sz="1867" dirty="0" err="1">
                <a:effectLst/>
                <a:latin typeface="+mn-lt"/>
                <a:ea typeface="ＭＳ 明朝"/>
                <a:cs typeface="Times New Roman"/>
              </a:rPr>
              <a:t>soluta</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eleifend</a:t>
            </a:r>
            <a:r>
              <a:rPr lang="en-US" sz="1867" dirty="0">
                <a:effectLst/>
                <a:latin typeface="+mn-lt"/>
                <a:ea typeface="ＭＳ 明朝"/>
                <a:cs typeface="Times New Roman"/>
              </a:rPr>
              <a:t> option </a:t>
            </a:r>
            <a:r>
              <a:rPr lang="en-US" sz="1867" dirty="0" err="1">
                <a:effectLst/>
                <a:latin typeface="+mn-lt"/>
                <a:ea typeface="ＭＳ 明朝"/>
                <a:cs typeface="Times New Roman"/>
              </a:rPr>
              <a:t>congue</a:t>
            </a:r>
            <a:r>
              <a:rPr lang="en-US" sz="1867" dirty="0">
                <a:effectLst/>
                <a:latin typeface="+mn-lt"/>
                <a:ea typeface="ＭＳ 明朝"/>
                <a:cs typeface="Times New Roman"/>
              </a:rPr>
              <a:t> </a:t>
            </a:r>
            <a:r>
              <a:rPr lang="en-US" sz="1867" dirty="0" err="1">
                <a:effectLst/>
                <a:latin typeface="+mn-lt"/>
                <a:ea typeface="ＭＳ 明朝"/>
                <a:cs typeface="Times New Roman"/>
              </a:rPr>
              <a:t>nihil</a:t>
            </a:r>
            <a:r>
              <a:rPr lang="en-US" sz="1867" dirty="0">
                <a:effectLst/>
                <a:latin typeface="+mn-lt"/>
                <a:ea typeface="ＭＳ 明朝"/>
                <a:cs typeface="Times New Roman"/>
              </a:rPr>
              <a:t> </a:t>
            </a:r>
            <a:r>
              <a:rPr lang="en-US" sz="1867" dirty="0" err="1">
                <a:effectLst/>
                <a:latin typeface="+mn-lt"/>
                <a:ea typeface="ＭＳ 明朝"/>
                <a:cs typeface="Times New Roman"/>
              </a:rPr>
              <a:t>imperdiet</a:t>
            </a:r>
            <a:r>
              <a:rPr lang="en-US" sz="1867" dirty="0">
                <a:effectLst/>
                <a:latin typeface="+mn-lt"/>
                <a:ea typeface="ＭＳ 明朝"/>
                <a:cs typeface="Times New Roman"/>
              </a:rPr>
              <a:t> doming id quod </a:t>
            </a:r>
            <a:r>
              <a:rPr lang="en-US" sz="1867" dirty="0" err="1">
                <a:effectLst/>
                <a:latin typeface="+mn-lt"/>
                <a:ea typeface="ＭＳ 明朝"/>
                <a:cs typeface="Times New Roman"/>
              </a:rPr>
              <a:t>mazim</a:t>
            </a:r>
            <a:r>
              <a:rPr lang="en-US" sz="1867" dirty="0">
                <a:effectLst/>
                <a:latin typeface="+mn-lt"/>
                <a:ea typeface="ＭＳ 明朝"/>
                <a:cs typeface="Times New Roman"/>
              </a:rPr>
              <a:t> </a:t>
            </a:r>
            <a:r>
              <a:rPr lang="en-US" sz="1867" dirty="0" err="1">
                <a:effectLst/>
                <a:latin typeface="+mn-lt"/>
                <a:ea typeface="ＭＳ 明朝"/>
                <a:cs typeface="Times New Roman"/>
              </a:rPr>
              <a:t>placerat</a:t>
            </a:r>
            <a:r>
              <a:rPr lang="en-US" sz="1867" dirty="0">
                <a:effectLst/>
                <a:latin typeface="+mn-lt"/>
                <a:ea typeface="ＭＳ 明朝"/>
                <a:cs typeface="Times New Roman"/>
              </a:rPr>
              <a:t> facer </a:t>
            </a:r>
            <a:r>
              <a:rPr lang="en-US" sz="1867" dirty="0" err="1">
                <a:effectLst/>
                <a:latin typeface="+mn-lt"/>
                <a:ea typeface="ＭＳ 明朝"/>
                <a:cs typeface="Times New Roman"/>
              </a:rPr>
              <a:t>possim</a:t>
            </a:r>
            <a:r>
              <a:rPr lang="en-US" sz="1867" dirty="0">
                <a:effectLst/>
                <a:latin typeface="+mn-lt"/>
                <a:ea typeface="ＭＳ 明朝"/>
                <a:cs typeface="Times New Roman"/>
              </a:rPr>
              <a:t> </a:t>
            </a:r>
            <a:r>
              <a:rPr lang="en-US" sz="1867" dirty="0" err="1">
                <a:effectLst/>
                <a:latin typeface="+mn-lt"/>
                <a:ea typeface="ＭＳ 明朝"/>
                <a:cs typeface="Times New Roman"/>
              </a:rPr>
              <a:t>assum</a:t>
            </a:r>
            <a:r>
              <a:rPr lang="en-US" sz="1867" dirty="0">
                <a:effectLst/>
                <a:latin typeface="+mn-lt"/>
                <a:ea typeface="ＭＳ 明朝"/>
                <a:cs typeface="Times New Roman"/>
              </a:rPr>
              <a:t>. </a:t>
            </a:r>
          </a:p>
          <a:p>
            <a:r>
              <a:rPr lang="en-US" sz="1867" dirty="0" err="1">
                <a:effectLst/>
                <a:latin typeface="+mn-lt"/>
                <a:ea typeface="ＭＳ 明朝"/>
                <a:cs typeface="Times New Roman"/>
              </a:rPr>
              <a:t>Typi</a:t>
            </a:r>
            <a:r>
              <a:rPr lang="en-US" sz="1867" dirty="0">
                <a:effectLst/>
                <a:latin typeface="+mn-lt"/>
                <a:ea typeface="ＭＳ 明朝"/>
                <a:cs typeface="Times New Roman"/>
              </a:rPr>
              <a:t> non </a:t>
            </a:r>
            <a:r>
              <a:rPr lang="en-US" sz="1867" dirty="0" err="1">
                <a:effectLst/>
                <a:latin typeface="+mn-lt"/>
                <a:ea typeface="ＭＳ 明朝"/>
                <a:cs typeface="Times New Roman"/>
              </a:rPr>
              <a:t>habent</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insitam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usus</a:t>
            </a:r>
            <a:r>
              <a:rPr lang="en-US" sz="1867" dirty="0">
                <a:effectLst/>
                <a:latin typeface="+mn-lt"/>
                <a:ea typeface="ＭＳ 明朝"/>
                <a:cs typeface="Times New Roman"/>
              </a:rPr>
              <a:t> </a:t>
            </a:r>
            <a:r>
              <a:rPr lang="en-US" sz="1867" dirty="0" err="1">
                <a:effectLst/>
                <a:latin typeface="+mn-lt"/>
                <a:ea typeface="ＭＳ 明朝"/>
                <a:cs typeface="Times New Roman"/>
              </a:rPr>
              <a:t>legentis</a:t>
            </a:r>
            <a:r>
              <a:rPr lang="en-US" sz="1867" dirty="0">
                <a:effectLst/>
                <a:latin typeface="+mn-lt"/>
                <a:ea typeface="ＭＳ 明朝"/>
                <a:cs typeface="Times New Roman"/>
              </a:rPr>
              <a:t> in </a:t>
            </a:r>
            <a:r>
              <a:rPr lang="en-US" sz="1867" dirty="0" err="1">
                <a:effectLst/>
                <a:latin typeface="+mn-lt"/>
                <a:ea typeface="ＭＳ 明朝"/>
                <a:cs typeface="Times New Roman"/>
              </a:rPr>
              <a:t>iis</a:t>
            </a:r>
            <a:r>
              <a:rPr lang="en-US" sz="1867" dirty="0">
                <a:effectLst/>
                <a:latin typeface="+mn-lt"/>
                <a:ea typeface="ＭＳ 明朝"/>
                <a:cs typeface="Times New Roman"/>
              </a:rPr>
              <a:t> qui </a:t>
            </a:r>
            <a:r>
              <a:rPr lang="en-US" sz="1867" dirty="0" err="1">
                <a:effectLst/>
                <a:latin typeface="+mn-lt"/>
                <a:ea typeface="ＭＳ 明朝"/>
                <a:cs typeface="Times New Roman"/>
              </a:rPr>
              <a:t>facit</a:t>
            </a:r>
            <a:r>
              <a:rPr lang="en-US" sz="1867" dirty="0">
                <a:effectLst/>
                <a:latin typeface="+mn-lt"/>
                <a:ea typeface="ＭＳ 明朝"/>
                <a:cs typeface="Times New Roman"/>
              </a:rPr>
              <a:t> </a:t>
            </a:r>
            <a:r>
              <a:rPr lang="en-US" sz="1867" dirty="0" err="1">
                <a:effectLst/>
                <a:latin typeface="+mn-lt"/>
                <a:ea typeface="ＭＳ 明朝"/>
                <a:cs typeface="Times New Roman"/>
              </a:rPr>
              <a:t>eorum</a:t>
            </a:r>
            <a:r>
              <a:rPr lang="en-US" sz="1867" dirty="0">
                <a:effectLst/>
                <a:latin typeface="+mn-lt"/>
                <a:ea typeface="ＭＳ 明朝"/>
                <a:cs typeface="Times New Roman"/>
              </a:rPr>
              <a:t> </a:t>
            </a:r>
            <a:r>
              <a:rPr lang="en-US" sz="1867" dirty="0" err="1">
                <a:effectLst/>
                <a:latin typeface="+mn-lt"/>
                <a:ea typeface="ＭＳ 明朝"/>
                <a:cs typeface="Times New Roman"/>
              </a:rPr>
              <a:t>claritatem</a:t>
            </a:r>
            <a:r>
              <a:rPr lang="en-US" sz="1867" dirty="0">
                <a:effectLst/>
                <a:latin typeface="+mn-lt"/>
                <a:ea typeface="ＭＳ 明朝"/>
                <a:cs typeface="Times New Roman"/>
              </a:rPr>
              <a:t>. </a:t>
            </a:r>
            <a:r>
              <a:rPr lang="en-US" sz="1867" dirty="0" err="1">
                <a:effectLst/>
                <a:latin typeface="+mn-lt"/>
                <a:ea typeface="ＭＳ 明朝"/>
                <a:cs typeface="Times New Roman"/>
              </a:rPr>
              <a:t>Investigationes</a:t>
            </a:r>
            <a:r>
              <a:rPr lang="en-US" sz="1867" dirty="0">
                <a:effectLst/>
                <a:latin typeface="+mn-lt"/>
                <a:ea typeface="ＭＳ 明朝"/>
                <a:cs typeface="Times New Roman"/>
              </a:rPr>
              <a:t> </a:t>
            </a:r>
            <a:r>
              <a:rPr lang="en-US" sz="1867" dirty="0" err="1">
                <a:effectLst/>
                <a:latin typeface="+mn-lt"/>
                <a:ea typeface="ＭＳ 明朝"/>
                <a:cs typeface="Times New Roman"/>
              </a:rPr>
              <a:t>demonstraverunt</a:t>
            </a:r>
            <a:r>
              <a:rPr lang="en-US" sz="1867" dirty="0">
                <a:effectLst/>
                <a:latin typeface="+mn-lt"/>
                <a:ea typeface="ＭＳ 明朝"/>
                <a:cs typeface="Times New Roman"/>
              </a:rPr>
              <a:t> </a:t>
            </a:r>
            <a:r>
              <a:rPr lang="en-US" sz="1867" dirty="0" err="1">
                <a:effectLst/>
                <a:latin typeface="+mn-lt"/>
                <a:ea typeface="ＭＳ 明朝"/>
                <a:cs typeface="Times New Roman"/>
              </a:rPr>
              <a:t>lectores</a:t>
            </a:r>
            <a:r>
              <a:rPr lang="en-US" sz="1867" dirty="0">
                <a:effectLst/>
                <a:latin typeface="+mn-lt"/>
                <a:ea typeface="ＭＳ 明朝"/>
                <a:cs typeface="Times New Roman"/>
              </a:rPr>
              <a:t> </a:t>
            </a:r>
            <a:r>
              <a:rPr lang="en-US" sz="1867" dirty="0" err="1">
                <a:effectLst/>
                <a:latin typeface="+mn-lt"/>
                <a:ea typeface="ＭＳ 明朝"/>
                <a:cs typeface="Times New Roman"/>
              </a:rPr>
              <a:t>legere</a:t>
            </a:r>
            <a:r>
              <a:rPr lang="en-US" sz="1867" dirty="0">
                <a:effectLst/>
                <a:latin typeface="+mn-lt"/>
                <a:ea typeface="ＭＳ 明朝"/>
                <a:cs typeface="Times New Roman"/>
              </a:rPr>
              <a:t> me </a:t>
            </a:r>
            <a:r>
              <a:rPr lang="en-US" sz="1867" dirty="0" err="1">
                <a:effectLst/>
                <a:latin typeface="+mn-lt"/>
                <a:ea typeface="ＭＳ 明朝"/>
                <a:cs typeface="Times New Roman"/>
              </a:rPr>
              <a:t>lius</a:t>
            </a:r>
            <a:r>
              <a:rPr lang="en-US" sz="1867" dirty="0">
                <a:effectLst/>
                <a:latin typeface="+mn-lt"/>
                <a:ea typeface="ＭＳ 明朝"/>
                <a:cs typeface="Times New Roman"/>
              </a:rPr>
              <a:t> quod ii </a:t>
            </a:r>
            <a:r>
              <a:rPr lang="en-US" sz="1867" dirty="0" err="1">
                <a:effectLst/>
                <a:latin typeface="+mn-lt"/>
                <a:ea typeface="ＭＳ 明朝"/>
                <a:cs typeface="Times New Roman"/>
              </a:rPr>
              <a:t>legunt</a:t>
            </a:r>
            <a:r>
              <a:rPr lang="en-US" sz="1867" dirty="0">
                <a:effectLst/>
                <a:latin typeface="+mn-lt"/>
                <a:ea typeface="ＭＳ 明朝"/>
                <a:cs typeface="Times New Roman"/>
              </a:rPr>
              <a:t> </a:t>
            </a:r>
            <a:r>
              <a:rPr lang="en-US" sz="1867" dirty="0" err="1">
                <a:effectLst/>
                <a:latin typeface="+mn-lt"/>
                <a:ea typeface="ＭＳ 明朝"/>
                <a:cs typeface="Times New Roman"/>
              </a:rPr>
              <a:t>saepius</a:t>
            </a:r>
            <a:r>
              <a:rPr lang="en-US" sz="1867" dirty="0">
                <a:effectLst/>
                <a:latin typeface="+mn-lt"/>
                <a:ea typeface="ＭＳ 明朝"/>
                <a:cs typeface="Times New Roman"/>
              </a:rPr>
              <a:t>. </a:t>
            </a:r>
            <a:r>
              <a:rPr lang="en-US" sz="1867" dirty="0" err="1">
                <a:effectLst/>
                <a:latin typeface="+mn-lt"/>
                <a:ea typeface="ＭＳ 明朝"/>
                <a:cs typeface="Times New Roman"/>
              </a:rPr>
              <a:t>Claritas</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etiam</a:t>
            </a:r>
            <a:r>
              <a:rPr lang="en-US" sz="1867" dirty="0">
                <a:effectLst/>
                <a:latin typeface="+mn-lt"/>
                <a:ea typeface="ＭＳ 明朝"/>
                <a:cs typeface="Times New Roman"/>
              </a:rPr>
              <a:t> </a:t>
            </a:r>
            <a:r>
              <a:rPr lang="en-US" sz="1867" dirty="0" err="1">
                <a:effectLst/>
                <a:latin typeface="+mn-lt"/>
                <a:ea typeface="ＭＳ 明朝"/>
                <a:cs typeface="Times New Roman"/>
              </a:rPr>
              <a:t>processus</a:t>
            </a:r>
            <a:r>
              <a:rPr lang="en-US" sz="1867" dirty="0">
                <a:effectLst/>
                <a:latin typeface="+mn-lt"/>
                <a:ea typeface="ＭＳ 明朝"/>
                <a:cs typeface="Times New Roman"/>
              </a:rPr>
              <a:t> </a:t>
            </a:r>
            <a:r>
              <a:rPr lang="en-US" sz="1867" dirty="0" err="1">
                <a:effectLst/>
                <a:latin typeface="+mn-lt"/>
                <a:ea typeface="ＭＳ 明朝"/>
                <a:cs typeface="Times New Roman"/>
              </a:rPr>
              <a:t>dynamicus</a:t>
            </a:r>
            <a:r>
              <a:rPr lang="en-US" sz="1867" dirty="0">
                <a:effectLst/>
                <a:latin typeface="+mn-lt"/>
                <a:ea typeface="ＭＳ 明朝"/>
                <a:cs typeface="Times New Roman"/>
              </a:rPr>
              <a:t>, qui sequitur </a:t>
            </a:r>
            <a:r>
              <a:rPr lang="en-US" sz="1867" dirty="0" err="1">
                <a:effectLst/>
                <a:latin typeface="+mn-lt"/>
                <a:ea typeface="ＭＳ 明朝"/>
                <a:cs typeface="Times New Roman"/>
              </a:rPr>
              <a:t>mutationem</a:t>
            </a:r>
            <a:r>
              <a:rPr lang="en-US" sz="1867" dirty="0">
                <a:effectLst/>
                <a:latin typeface="+mn-lt"/>
                <a:ea typeface="ＭＳ 明朝"/>
                <a:cs typeface="Times New Roman"/>
              </a:rPr>
              <a:t> </a:t>
            </a:r>
            <a:r>
              <a:rPr lang="en-US" sz="1867" dirty="0" err="1">
                <a:effectLst/>
                <a:latin typeface="+mn-lt"/>
                <a:ea typeface="ＭＳ 明朝"/>
                <a:cs typeface="Times New Roman"/>
              </a:rPr>
              <a:t>consuetudium</a:t>
            </a:r>
            <a:r>
              <a:rPr lang="en-US" sz="1867" dirty="0">
                <a:effectLst/>
                <a:latin typeface="+mn-lt"/>
                <a:ea typeface="ＭＳ 明朝"/>
                <a:cs typeface="Times New Roman"/>
              </a:rPr>
              <a:t> </a:t>
            </a:r>
            <a:r>
              <a:rPr lang="en-US" sz="1867" dirty="0" err="1">
                <a:effectLst/>
                <a:latin typeface="+mn-lt"/>
                <a:ea typeface="ＭＳ 明朝"/>
                <a:cs typeface="Times New Roman"/>
              </a:rPr>
              <a:t>lectorum</a:t>
            </a:r>
            <a:r>
              <a:rPr lang="en-US" sz="1867" dirty="0">
                <a:effectLst/>
                <a:latin typeface="+mn-lt"/>
                <a:ea typeface="ＭＳ 明朝"/>
                <a:cs typeface="Times New Roman"/>
              </a:rPr>
              <a:t>. </a:t>
            </a:r>
          </a:p>
          <a:p>
            <a:r>
              <a:rPr lang="en-US" sz="1867" dirty="0" err="1">
                <a:effectLst/>
                <a:latin typeface="+mn-lt"/>
                <a:ea typeface="ＭＳ 明朝"/>
                <a:cs typeface="Times New Roman"/>
              </a:rPr>
              <a:t>Mirum</a:t>
            </a:r>
            <a:r>
              <a:rPr lang="en-US" sz="1867" dirty="0">
                <a:effectLst/>
                <a:latin typeface="+mn-lt"/>
                <a:ea typeface="ＭＳ 明朝"/>
                <a:cs typeface="Times New Roman"/>
              </a:rPr>
              <a:t> </a:t>
            </a:r>
            <a:r>
              <a:rPr lang="en-US" sz="1867" dirty="0" err="1">
                <a:effectLst/>
                <a:latin typeface="+mn-lt"/>
                <a:ea typeface="ＭＳ 明朝"/>
                <a:cs typeface="Times New Roman"/>
              </a:rPr>
              <a:t>est</a:t>
            </a:r>
            <a:r>
              <a:rPr lang="en-US" sz="1867" dirty="0">
                <a:effectLst/>
                <a:latin typeface="+mn-lt"/>
                <a:ea typeface="ＭＳ 明朝"/>
                <a:cs typeface="Times New Roman"/>
              </a:rPr>
              <a:t> </a:t>
            </a:r>
            <a:r>
              <a:rPr lang="en-US" sz="1867" dirty="0" err="1">
                <a:effectLst/>
                <a:latin typeface="+mn-lt"/>
                <a:ea typeface="ＭＳ 明朝"/>
                <a:cs typeface="Times New Roman"/>
              </a:rPr>
              <a:t>notare</a:t>
            </a:r>
            <a:r>
              <a:rPr lang="en-US" sz="1867" dirty="0">
                <a:effectLst/>
                <a:latin typeface="+mn-lt"/>
                <a:ea typeface="ＭＳ 明朝"/>
                <a:cs typeface="Times New Roman"/>
              </a:rPr>
              <a:t> quam </a:t>
            </a:r>
            <a:r>
              <a:rPr lang="en-US" sz="1867" dirty="0" err="1">
                <a:effectLst/>
                <a:latin typeface="+mn-lt"/>
                <a:ea typeface="ＭＳ 明朝"/>
                <a:cs typeface="Times New Roman"/>
              </a:rPr>
              <a:t>littera</a:t>
            </a:r>
            <a:r>
              <a:rPr lang="en-US" sz="1867" dirty="0">
                <a:effectLst/>
                <a:latin typeface="+mn-lt"/>
                <a:ea typeface="ＭＳ 明朝"/>
                <a:cs typeface="Times New Roman"/>
              </a:rPr>
              <a:t> </a:t>
            </a:r>
            <a:r>
              <a:rPr lang="en-US" sz="1867" dirty="0" err="1">
                <a:effectLst/>
                <a:latin typeface="+mn-lt"/>
                <a:ea typeface="ＭＳ 明朝"/>
                <a:cs typeface="Times New Roman"/>
              </a:rPr>
              <a:t>gothica</a:t>
            </a:r>
            <a:r>
              <a:rPr lang="en-US" sz="1867" dirty="0">
                <a:effectLst/>
                <a:latin typeface="+mn-lt"/>
                <a:ea typeface="ＭＳ 明朝"/>
                <a:cs typeface="Times New Roman"/>
              </a:rPr>
              <a:t>, quam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putamus</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claram</a:t>
            </a:r>
            <a:r>
              <a:rPr lang="en-US" sz="1867" dirty="0">
                <a:effectLst/>
                <a:latin typeface="+mn-lt"/>
                <a:ea typeface="ＭＳ 明朝"/>
                <a:cs typeface="Times New Roman"/>
              </a:rPr>
              <a:t>, </a:t>
            </a:r>
            <a:r>
              <a:rPr lang="en-US" sz="1867" dirty="0" err="1">
                <a:effectLst/>
                <a:latin typeface="+mn-lt"/>
                <a:ea typeface="ＭＳ 明朝"/>
                <a:cs typeface="Times New Roman"/>
              </a:rPr>
              <a:t>anteposuerit</a:t>
            </a:r>
            <a:r>
              <a:rPr lang="en-US" sz="1867" dirty="0">
                <a:effectLst/>
                <a:latin typeface="+mn-lt"/>
                <a:ea typeface="ＭＳ 明朝"/>
                <a:cs typeface="Times New Roman"/>
              </a:rPr>
              <a:t> </a:t>
            </a:r>
            <a:r>
              <a:rPr lang="en-US" sz="1867" dirty="0" err="1">
                <a:effectLst/>
                <a:latin typeface="+mn-lt"/>
                <a:ea typeface="ＭＳ 明朝"/>
                <a:cs typeface="Times New Roman"/>
              </a:rPr>
              <a:t>litterarum</a:t>
            </a:r>
            <a:r>
              <a:rPr lang="en-US" sz="1867" dirty="0">
                <a:effectLst/>
                <a:latin typeface="+mn-lt"/>
                <a:ea typeface="ＭＳ 明朝"/>
                <a:cs typeface="Times New Roman"/>
              </a:rPr>
              <a:t> </a:t>
            </a:r>
            <a:r>
              <a:rPr lang="en-US" sz="1867" dirty="0" err="1">
                <a:effectLst/>
                <a:latin typeface="+mn-lt"/>
                <a:ea typeface="ＭＳ 明朝"/>
                <a:cs typeface="Times New Roman"/>
              </a:rPr>
              <a:t>formas</a:t>
            </a:r>
            <a:r>
              <a:rPr lang="en-US" sz="1867" dirty="0">
                <a:effectLst/>
                <a:latin typeface="+mn-lt"/>
                <a:ea typeface="ＭＳ 明朝"/>
                <a:cs typeface="Times New Roman"/>
              </a:rPr>
              <a:t> </a:t>
            </a:r>
            <a:r>
              <a:rPr lang="en-US" sz="1867" dirty="0" err="1">
                <a:effectLst/>
                <a:latin typeface="+mn-lt"/>
                <a:ea typeface="ＭＳ 明朝"/>
                <a:cs typeface="Times New Roman"/>
              </a:rPr>
              <a:t>humanitatis</a:t>
            </a:r>
            <a:r>
              <a:rPr lang="en-US" sz="1867" dirty="0">
                <a:effectLst/>
                <a:latin typeface="+mn-lt"/>
                <a:ea typeface="ＭＳ 明朝"/>
                <a:cs typeface="Times New Roman"/>
              </a:rPr>
              <a:t> per </a:t>
            </a:r>
            <a:r>
              <a:rPr lang="en-US" sz="1867" dirty="0" err="1">
                <a:effectLst/>
                <a:latin typeface="+mn-lt"/>
                <a:ea typeface="ＭＳ 明朝"/>
                <a:cs typeface="Times New Roman"/>
              </a:rPr>
              <a:t>seacula</a:t>
            </a:r>
            <a:r>
              <a:rPr lang="en-US" sz="1867" dirty="0">
                <a:effectLst/>
                <a:latin typeface="+mn-lt"/>
                <a:ea typeface="ＭＳ 明朝"/>
                <a:cs typeface="Times New Roman"/>
              </a:rPr>
              <a:t> </a:t>
            </a:r>
            <a:r>
              <a:rPr lang="en-US" sz="1867" dirty="0" err="1">
                <a:effectLst/>
                <a:latin typeface="+mn-lt"/>
                <a:ea typeface="ＭＳ 明朝"/>
                <a:cs typeface="Times New Roman"/>
              </a:rPr>
              <a:t>quarta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et </a:t>
            </a:r>
            <a:r>
              <a:rPr lang="en-US" sz="1867" dirty="0" err="1">
                <a:effectLst/>
                <a:latin typeface="+mn-lt"/>
                <a:ea typeface="ＭＳ 明朝"/>
                <a:cs typeface="Times New Roman"/>
              </a:rPr>
              <a:t>quinta</a:t>
            </a:r>
            <a:r>
              <a:rPr lang="en-US" sz="1867" dirty="0">
                <a:effectLst/>
                <a:latin typeface="+mn-lt"/>
                <a:ea typeface="ＭＳ 明朝"/>
                <a:cs typeface="Times New Roman"/>
              </a:rPr>
              <a:t> </a:t>
            </a:r>
            <a:r>
              <a:rPr lang="en-US" sz="1867" dirty="0" err="1">
                <a:effectLst/>
                <a:latin typeface="+mn-lt"/>
                <a:ea typeface="ＭＳ 明朝"/>
                <a:cs typeface="Times New Roman"/>
              </a:rPr>
              <a:t>decima</a:t>
            </a:r>
            <a:r>
              <a:rPr lang="en-US" sz="1867" dirty="0">
                <a:effectLst/>
                <a:latin typeface="+mn-lt"/>
                <a:ea typeface="ＭＳ 明朝"/>
                <a:cs typeface="Times New Roman"/>
              </a:rPr>
              <a:t>. </a:t>
            </a:r>
            <a:r>
              <a:rPr lang="en-US" sz="1867" dirty="0" err="1">
                <a:effectLst/>
                <a:latin typeface="+mn-lt"/>
                <a:ea typeface="ＭＳ 明朝"/>
                <a:cs typeface="Times New Roman"/>
              </a:rPr>
              <a:t>Eodem</a:t>
            </a:r>
            <a:r>
              <a:rPr lang="en-US" sz="1867" dirty="0">
                <a:effectLst/>
                <a:latin typeface="+mn-lt"/>
                <a:ea typeface="ＭＳ 明朝"/>
                <a:cs typeface="Times New Roman"/>
              </a:rPr>
              <a:t> </a:t>
            </a:r>
            <a:r>
              <a:rPr lang="en-US" sz="1867" dirty="0" err="1">
                <a:effectLst/>
                <a:latin typeface="+mn-lt"/>
                <a:ea typeface="ＭＳ 明朝"/>
                <a:cs typeface="Times New Roman"/>
              </a:rPr>
              <a:t>modo</a:t>
            </a:r>
            <a:r>
              <a:rPr lang="en-US" sz="1867" dirty="0">
                <a:effectLst/>
                <a:latin typeface="+mn-lt"/>
                <a:ea typeface="ＭＳ 明朝"/>
                <a:cs typeface="Times New Roman"/>
              </a:rPr>
              <a:t> </a:t>
            </a:r>
            <a:r>
              <a:rPr lang="en-US" sz="1867" dirty="0" err="1">
                <a:effectLst/>
                <a:latin typeface="+mn-lt"/>
                <a:ea typeface="ＭＳ 明朝"/>
                <a:cs typeface="Times New Roman"/>
              </a:rPr>
              <a:t>typi</a:t>
            </a:r>
            <a:r>
              <a:rPr lang="en-US" sz="1867" dirty="0">
                <a:effectLst/>
                <a:latin typeface="+mn-lt"/>
                <a:ea typeface="ＭＳ 明朝"/>
                <a:cs typeface="Times New Roman"/>
              </a:rPr>
              <a:t>, qui </a:t>
            </a:r>
            <a:r>
              <a:rPr lang="en-US" sz="1867" dirty="0" err="1">
                <a:effectLst/>
                <a:latin typeface="+mn-lt"/>
                <a:ea typeface="ＭＳ 明朝"/>
                <a:cs typeface="Times New Roman"/>
              </a:rPr>
              <a:t>nunc</a:t>
            </a:r>
            <a:r>
              <a:rPr lang="en-US" sz="1867" dirty="0">
                <a:effectLst/>
                <a:latin typeface="+mn-lt"/>
                <a:ea typeface="ＭＳ 明朝"/>
                <a:cs typeface="Times New Roman"/>
              </a:rPr>
              <a:t> </a:t>
            </a:r>
            <a:r>
              <a:rPr lang="en-US" sz="1867" dirty="0" err="1">
                <a:effectLst/>
                <a:latin typeface="+mn-lt"/>
                <a:ea typeface="ＭＳ 明朝"/>
                <a:cs typeface="Times New Roman"/>
              </a:rPr>
              <a:t>nobis</a:t>
            </a:r>
            <a:r>
              <a:rPr lang="en-US" sz="1867" dirty="0">
                <a:effectLst/>
                <a:latin typeface="+mn-lt"/>
                <a:ea typeface="ＭＳ 明朝"/>
                <a:cs typeface="Times New Roman"/>
              </a:rPr>
              <a:t> </a:t>
            </a:r>
            <a:r>
              <a:rPr lang="en-US" sz="1867" dirty="0" err="1">
                <a:effectLst/>
                <a:latin typeface="+mn-lt"/>
                <a:ea typeface="ＭＳ 明朝"/>
                <a:cs typeface="Times New Roman"/>
              </a:rPr>
              <a:t>videntur</a:t>
            </a:r>
            <a:r>
              <a:rPr lang="en-US" sz="1867" dirty="0">
                <a:effectLst/>
                <a:latin typeface="+mn-lt"/>
                <a:ea typeface="ＭＳ 明朝"/>
                <a:cs typeface="Times New Roman"/>
              </a:rPr>
              <a:t> </a:t>
            </a:r>
            <a:r>
              <a:rPr lang="en-US" sz="1867" dirty="0" err="1">
                <a:effectLst/>
                <a:latin typeface="+mn-lt"/>
                <a:ea typeface="ＭＳ 明朝"/>
                <a:cs typeface="Times New Roman"/>
              </a:rPr>
              <a:t>parum</a:t>
            </a:r>
            <a:r>
              <a:rPr lang="en-US" sz="1867" dirty="0">
                <a:effectLst/>
                <a:latin typeface="+mn-lt"/>
                <a:ea typeface="ＭＳ 明朝"/>
                <a:cs typeface="Times New Roman"/>
              </a:rPr>
              <a:t> </a:t>
            </a:r>
            <a:r>
              <a:rPr lang="en-US" sz="1867" dirty="0" err="1">
                <a:effectLst/>
                <a:latin typeface="+mn-lt"/>
                <a:ea typeface="ＭＳ 明朝"/>
                <a:cs typeface="Times New Roman"/>
              </a:rPr>
              <a:t>clari</a:t>
            </a:r>
            <a:r>
              <a:rPr lang="en-US" sz="1867" dirty="0">
                <a:effectLst/>
                <a:latin typeface="+mn-lt"/>
                <a:ea typeface="ＭＳ 明朝"/>
                <a:cs typeface="Times New Roman"/>
              </a:rPr>
              <a:t>, </a:t>
            </a:r>
            <a:r>
              <a:rPr lang="en-US" sz="1867" dirty="0" err="1">
                <a:effectLst/>
                <a:latin typeface="+mn-lt"/>
                <a:ea typeface="ＭＳ 明朝"/>
                <a:cs typeface="Times New Roman"/>
              </a:rPr>
              <a:t>fiant</a:t>
            </a:r>
            <a:r>
              <a:rPr lang="en-US" sz="1867" dirty="0">
                <a:effectLst/>
                <a:latin typeface="+mn-lt"/>
                <a:ea typeface="ＭＳ 明朝"/>
                <a:cs typeface="Times New Roman"/>
              </a:rPr>
              <a:t> </a:t>
            </a:r>
            <a:r>
              <a:rPr lang="en-US" sz="1867" dirty="0" err="1">
                <a:effectLst/>
                <a:latin typeface="+mn-lt"/>
                <a:ea typeface="ＭＳ 明朝"/>
                <a:cs typeface="Times New Roman"/>
              </a:rPr>
              <a:t>sollemnes</a:t>
            </a:r>
            <a:r>
              <a:rPr lang="en-US" sz="1867" dirty="0">
                <a:effectLst/>
                <a:latin typeface="+mn-lt"/>
                <a:ea typeface="ＭＳ 明朝"/>
                <a:cs typeface="Times New Roman"/>
              </a:rPr>
              <a:t> in </a:t>
            </a:r>
            <a:r>
              <a:rPr lang="en-US" sz="1867" dirty="0" err="1">
                <a:effectLst/>
                <a:latin typeface="+mn-lt"/>
                <a:ea typeface="ＭＳ 明朝"/>
                <a:cs typeface="Times New Roman"/>
              </a:rPr>
              <a:t>futurum</a:t>
            </a:r>
            <a:r>
              <a:rPr lang="en-US" sz="1867" dirty="0">
                <a:effectLst/>
                <a:latin typeface="+mn-lt"/>
                <a:ea typeface="ＭＳ 明朝"/>
                <a:cs typeface="Times New Roman"/>
              </a:rPr>
              <a:t>.</a:t>
            </a:r>
            <a:endParaRPr lang="en-US" sz="1200" dirty="0">
              <a:effectLst/>
              <a:latin typeface="Cambria"/>
              <a:ea typeface="ＭＳ 明朝"/>
              <a:cs typeface="Times New Roman"/>
            </a:endParaRPr>
          </a:p>
        </p:txBody>
      </p:sp>
      <p:sp>
        <p:nvSpPr>
          <p:cNvPr id="9" name="TextBox 8"/>
          <p:cNvSpPr txBox="1"/>
          <p:nvPr userDrawn="1"/>
        </p:nvSpPr>
        <p:spPr>
          <a:xfrm>
            <a:off x="9457037" y="6509307"/>
            <a:ext cx="2490611" cy="348693"/>
          </a:xfrm>
          <a:prstGeom prst="rect">
            <a:avLst/>
          </a:prstGeom>
        </p:spPr>
        <p:txBody>
          <a:bodyPr vert="horz" wrap="none" lIns="121920" tIns="60960" rIns="121920" bIns="60960" rtlCol="0" anchor="t" anchorCtr="0">
            <a:noAutofit/>
          </a:bodyPr>
          <a:lstStyle/>
          <a:p>
            <a:pPr algn="r">
              <a:lnSpc>
                <a:spcPct val="90000"/>
              </a:lnSpc>
              <a:spcBef>
                <a:spcPts val="1333"/>
              </a:spcBef>
            </a:pPr>
            <a:r>
              <a:rPr lang="en-US" sz="1067" dirty="0">
                <a:solidFill>
                  <a:srgbClr val="5A5A5A"/>
                </a:solidFill>
              </a:rPr>
              <a:t>IBM Cloud University 2017</a:t>
            </a:r>
            <a:r>
              <a:rPr lang="en-US" sz="1067" baseline="0" dirty="0">
                <a:solidFill>
                  <a:srgbClr val="5A5A5A"/>
                </a:solidFill>
              </a:rPr>
              <a:t> |  October</a:t>
            </a:r>
            <a:endParaRPr lang="en-US" sz="1067" dirty="0">
              <a:solidFill>
                <a:srgbClr val="5A5A5A"/>
              </a:solidFill>
            </a:endParaRPr>
          </a:p>
        </p:txBody>
      </p:sp>
    </p:spTree>
    <p:extLst>
      <p:ext uri="{BB962C8B-B14F-4D97-AF65-F5344CB8AC3E}">
        <p14:creationId xmlns:p14="http://schemas.microsoft.com/office/powerpoint/2010/main" val="2513520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Box 5"/>
          <p:cNvSpPr txBox="1"/>
          <p:nvPr userDrawn="1"/>
        </p:nvSpPr>
        <p:spPr>
          <a:xfrm>
            <a:off x="9457037" y="6509307"/>
            <a:ext cx="2490611" cy="348693"/>
          </a:xfrm>
          <a:prstGeom prst="rect">
            <a:avLst/>
          </a:prstGeom>
        </p:spPr>
        <p:txBody>
          <a:bodyPr vert="horz" wrap="none" lIns="121920" tIns="60960" rIns="121920" bIns="60960" rtlCol="0" anchor="t" anchorCtr="0">
            <a:noAutofit/>
          </a:bodyPr>
          <a:lstStyle/>
          <a:p>
            <a:pPr algn="r">
              <a:lnSpc>
                <a:spcPct val="90000"/>
              </a:lnSpc>
              <a:spcBef>
                <a:spcPts val="1333"/>
              </a:spcBef>
            </a:pPr>
            <a:r>
              <a:rPr lang="en-US" sz="1067" dirty="0">
                <a:solidFill>
                  <a:srgbClr val="5A5A5A"/>
                </a:solidFill>
              </a:rPr>
              <a:t>IBM Cloud University 2017</a:t>
            </a:r>
            <a:r>
              <a:rPr lang="en-US" sz="1067" baseline="0" dirty="0">
                <a:solidFill>
                  <a:srgbClr val="5A5A5A"/>
                </a:solidFill>
              </a:rPr>
              <a:t> |  October</a:t>
            </a:r>
            <a:endParaRPr lang="en-US" sz="1067" dirty="0">
              <a:solidFill>
                <a:srgbClr val="5A5A5A"/>
              </a:solidFill>
            </a:endParaRPr>
          </a:p>
        </p:txBody>
      </p:sp>
      <p:sp>
        <p:nvSpPr>
          <p:cNvPr id="7" name="Text Placeholder 15"/>
          <p:cNvSpPr txBox="1">
            <a:spLocks/>
          </p:cNvSpPr>
          <p:nvPr userDrawn="1"/>
        </p:nvSpPr>
        <p:spPr>
          <a:xfrm>
            <a:off x="270023" y="387902"/>
            <a:ext cx="5027020" cy="938543"/>
          </a:xfrm>
          <a:prstGeom prst="rect">
            <a:avLst/>
          </a:prstGeom>
        </p:spPr>
        <p:txBody>
          <a:bodyPr>
            <a:noAutofit/>
          </a:bodyPr>
          <a:lstStyle>
            <a:lvl1pPr marL="0" indent="0" algn="l" defTabSz="685800" rtl="0" eaLnBrk="1" fontAlgn="t" latinLnBrk="0" hangingPunct="1">
              <a:lnSpc>
                <a:spcPct val="90000"/>
              </a:lnSpc>
              <a:spcBef>
                <a:spcPts val="750"/>
              </a:spcBef>
              <a:buFontTx/>
              <a:buNone/>
              <a:defRPr sz="2600" kern="1200" baseline="0">
                <a:solidFill>
                  <a:srgbClr val="5AAAFA"/>
                </a:solidFill>
                <a:latin typeface="Arial"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3467" dirty="0"/>
              <a:t>Two line headline goes here</a:t>
            </a:r>
          </a:p>
        </p:txBody>
      </p:sp>
      <p:sp>
        <p:nvSpPr>
          <p:cNvPr id="8" name="Text Placeholder 5"/>
          <p:cNvSpPr txBox="1">
            <a:spLocks/>
          </p:cNvSpPr>
          <p:nvPr userDrawn="1"/>
        </p:nvSpPr>
        <p:spPr>
          <a:xfrm>
            <a:off x="266702" y="1535866"/>
            <a:ext cx="10909300" cy="4306359"/>
          </a:xfrm>
          <a:prstGeom prst="rect">
            <a:avLst/>
          </a:prstGeom>
        </p:spPr>
        <p:txBody>
          <a:bodyPr numCol="2" spcCol="617220"/>
          <a:lstStyle>
            <a:lvl1pPr marL="0" marR="0" indent="0" algn="l" defTabSz="685800" rtl="0" eaLnBrk="1" fontAlgn="auto" latinLnBrk="0" hangingPunct="1">
              <a:lnSpc>
                <a:spcPct val="90000"/>
              </a:lnSpc>
              <a:spcBef>
                <a:spcPts val="0"/>
              </a:spcBef>
              <a:spcAft>
                <a:spcPts val="900"/>
              </a:spcAft>
              <a:buClrTx/>
              <a:buSzTx/>
              <a:buFont typeface="Arial"/>
              <a:buNone/>
              <a:tabLst/>
              <a:defRPr lang="en-US" sz="1400" kern="1200" baseline="0">
                <a:solidFill>
                  <a:srgbClr val="5A5A5A"/>
                </a:solidFill>
                <a:effectLst/>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67">
                <a:ea typeface="ＭＳ 明朝"/>
                <a:cs typeface="Times New Roman"/>
              </a:rPr>
              <a:t>Copy goes here for two column lorem ipsum dolar sit amet, consectetur adipiscing elit. Donec vehicula lorem enim, quis convallis lacus sodales in.</a:t>
            </a:r>
            <a:endParaRPr lang="en-US" sz="1200">
              <a:latin typeface="Cambria"/>
              <a:ea typeface="ＭＳ 明朝"/>
              <a:cs typeface="Times New Roman"/>
            </a:endParaRPr>
          </a:p>
          <a:p>
            <a:r>
              <a:rPr lang="en-US" sz="1867">
                <a:ea typeface="ＭＳ 明朝"/>
                <a:cs typeface="Times New Roman"/>
              </a:rPr>
              <a:t>In ut lobortis neque, quis lobortis velit. Praesent non feugiat sapien, sed rhoncus.</a:t>
            </a:r>
            <a:endParaRPr lang="en-US" sz="1200">
              <a:latin typeface="Cambria"/>
              <a:ea typeface="ＭＳ 明朝"/>
              <a:cs typeface="Times New Roman"/>
            </a:endParaRPr>
          </a:p>
          <a:p>
            <a:r>
              <a:rPr lang="en-US" sz="1867">
                <a:ea typeface="ＭＳ 明朝"/>
                <a:cs typeface="Times New Roman"/>
              </a:rPr>
              <a:t>Ut wisi enim ad minim veniam, quis nostrud exerci tation ullamcorper suscipit lobortis nisl ut aliquip ex ea commodo consequat. Duis autem vel eum iriure dolor in hendrerit in vulputate velit esse molestie consequat, vel illum dolore eu feugiat nulla facilisis at vero eros et accumsan et iusto odio dignissim qui blandit praesent luptatum zzril delenit augue duis dolore te feugait nulla facilisi. </a:t>
            </a:r>
          </a:p>
          <a:p>
            <a:r>
              <a:rPr lang="en-US" sz="1867">
                <a:ea typeface="ＭＳ 明朝"/>
                <a:cs typeface="Times New Roman"/>
              </a:rPr>
              <a:t>Nam liber tempor cum soluta nobis eleifend option congue nihil imperdiet doming id quod mazim placerat facer possim assum. </a:t>
            </a:r>
          </a:p>
          <a:p>
            <a:r>
              <a:rPr lang="en-US" sz="1867">
                <a:ea typeface="ＭＳ 明朝"/>
                <a:cs typeface="Times New Roman"/>
              </a:rPr>
              <a:t>Typi non habent claritatem insitam; est usus legentis in iis qui facit eorum claritatem. Investigationes demonstraverunt lectores legere me lius quod ii legunt saepius. Claritas est etiam processus dynamicus, qui sequitur mutationem consuetudium lectorum. </a:t>
            </a:r>
          </a:p>
          <a:p>
            <a:r>
              <a:rPr lang="en-US" sz="1867">
                <a:ea typeface="ＭＳ 明朝"/>
                <a:cs typeface="Times New Roman"/>
              </a:rPr>
              <a:t>Mirum est notare quam littera gothica, quam nunc putamus parum claram, anteposuerit litterarum formas humanitatis per seacula quarta decima et quinta decima. Eodem modo typi, qui nunc nobis videntur parum clari, fiant sollemnes in futurum.</a:t>
            </a:r>
            <a:endParaRPr lang="en-US" sz="1200" dirty="0">
              <a:latin typeface="Cambria"/>
              <a:ea typeface="ＭＳ 明朝"/>
              <a:cs typeface="Times New Roman"/>
            </a:endParaRPr>
          </a:p>
        </p:txBody>
      </p:sp>
    </p:spTree>
    <p:extLst>
      <p:ext uri="{BB962C8B-B14F-4D97-AF65-F5344CB8AC3E}">
        <p14:creationId xmlns:p14="http://schemas.microsoft.com/office/powerpoint/2010/main" val="7712873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sp>
        <p:nvSpPr>
          <p:cNvPr id="5" name="Chart Placeholder 14"/>
          <p:cNvSpPr>
            <a:spLocks noGrp="1"/>
          </p:cNvSpPr>
          <p:nvPr>
            <p:ph type="chart" sz="quarter" idx="13" hasCustomPrompt="1"/>
          </p:nvPr>
        </p:nvSpPr>
        <p:spPr>
          <a:xfrm>
            <a:off x="391929" y="1227803"/>
            <a:ext cx="11406985" cy="5243860"/>
          </a:xfrm>
          <a:prstGeom prst="rect">
            <a:avLst/>
          </a:prstGeom>
        </p:spPr>
        <p:txBody>
          <a:bodyPr>
            <a:noAutofit/>
          </a:bodyPr>
          <a:lstStyle>
            <a:lvl1pPr marL="0" indent="0">
              <a:buNone/>
              <a:defRPr sz="2000" baseline="0">
                <a:solidFill>
                  <a:srgbClr val="A6A6A6"/>
                </a:solidFill>
              </a:defRPr>
            </a:lvl1pPr>
          </a:lstStyle>
          <a:p>
            <a:r>
              <a:rPr lang="en-US" dirty="0"/>
              <a:t>Click icon and choose templates to insert bar chart</a:t>
            </a:r>
          </a:p>
        </p:txBody>
      </p:sp>
      <p:sp>
        <p:nvSpPr>
          <p:cNvPr id="6" name="Text Placeholder 15"/>
          <p:cNvSpPr>
            <a:spLocks noGrp="1"/>
          </p:cNvSpPr>
          <p:nvPr>
            <p:ph type="body" sz="quarter" idx="11" hasCustomPrompt="1"/>
          </p:nvPr>
        </p:nvSpPr>
        <p:spPr>
          <a:xfrm>
            <a:off x="270023" y="387902"/>
            <a:ext cx="5027020" cy="521223"/>
          </a:xfrm>
          <a:prstGeom prst="rect">
            <a:avLst/>
          </a:prstGeom>
        </p:spPr>
        <p:txBody>
          <a:bodyPr>
            <a:noAutofit/>
          </a:bodyPr>
          <a:lstStyle>
            <a:lvl1pPr marL="0" indent="0" fontAlgn="t">
              <a:buFontTx/>
              <a:buNone/>
              <a:defRPr sz="3467" baseline="0">
                <a:solidFill>
                  <a:srgbClr val="5AAAFA"/>
                </a:solidFill>
                <a:latin typeface="Arial" charset="0"/>
              </a:defRPr>
            </a:lvl1pPr>
          </a:lstStyle>
          <a:p>
            <a:r>
              <a:rPr lang="en-US" dirty="0"/>
              <a:t>Header goes here</a:t>
            </a:r>
          </a:p>
        </p:txBody>
      </p:sp>
    </p:spTree>
    <p:extLst>
      <p:ext uri="{BB962C8B-B14F-4D97-AF65-F5344CB8AC3E}">
        <p14:creationId xmlns:p14="http://schemas.microsoft.com/office/powerpoint/2010/main" val="28496242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332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6722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9"/>
            <a:ext cx="12192000" cy="6851903"/>
          </a:xfrm>
          <a:prstGeom prst="rect">
            <a:avLst/>
          </a:prstGeom>
        </p:spPr>
      </p:pic>
      <p:sp>
        <p:nvSpPr>
          <p:cNvPr id="5" name="Text Placeholder 1"/>
          <p:cNvSpPr>
            <a:spLocks noGrp="1"/>
          </p:cNvSpPr>
          <p:nvPr>
            <p:ph type="body" sz="quarter" idx="11" hasCustomPrompt="1"/>
          </p:nvPr>
        </p:nvSpPr>
        <p:spPr>
          <a:xfrm>
            <a:off x="270021" y="396886"/>
            <a:ext cx="6032623" cy="521223"/>
          </a:xfrm>
          <a:prstGeom prst="rect">
            <a:avLst/>
          </a:prstGeom>
        </p:spPr>
        <p:txBody>
          <a:bodyPr/>
          <a:lstStyle>
            <a:lvl1pPr marL="0" indent="0">
              <a:buNone/>
              <a:defRPr baseline="0">
                <a:solidFill>
                  <a:schemeClr val="bg1"/>
                </a:solidFill>
              </a:defRPr>
            </a:lvl1pPr>
          </a:lstStyle>
          <a:p>
            <a:r>
              <a:rPr lang="en-US" dirty="0"/>
              <a:t>Thank you</a:t>
            </a:r>
          </a:p>
        </p:txBody>
      </p:sp>
    </p:spTree>
    <p:extLst>
      <p:ext uri="{BB962C8B-B14F-4D97-AF65-F5344CB8AC3E}">
        <p14:creationId xmlns:p14="http://schemas.microsoft.com/office/powerpoint/2010/main" val="1736246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17646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2235" y="4135272"/>
            <a:ext cx="3559999" cy="2722728"/>
          </a:xfrm>
          <a:prstGeom prst="rect">
            <a:avLst/>
          </a:prstGeom>
        </p:spPr>
      </p:pic>
      <p:sp>
        <p:nvSpPr>
          <p:cNvPr id="6" name="Slide Number Placeholder 5"/>
          <p:cNvSpPr>
            <a:spLocks noGrp="1"/>
          </p:cNvSpPr>
          <p:nvPr>
            <p:ph type="sldNum" sz="quarter" idx="12"/>
          </p:nvPr>
        </p:nvSpPr>
        <p:spPr>
          <a:xfrm>
            <a:off x="9047327" y="6342703"/>
            <a:ext cx="2743200"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sp>
        <p:nvSpPr>
          <p:cNvPr id="5" name="Title 18"/>
          <p:cNvSpPr>
            <a:spLocks noGrp="1"/>
          </p:cNvSpPr>
          <p:nvPr>
            <p:ph type="title"/>
          </p:nvPr>
        </p:nvSpPr>
        <p:spPr>
          <a:xfrm>
            <a:off x="568317" y="1525728"/>
            <a:ext cx="4918083"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508875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12/6/2017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1884019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5E2BD-BA85-4269-85DE-0D3627BCF3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14C6C4C-E5B6-422A-837C-69107B0DBC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A4BA74-CCDF-456E-A3CA-FECB9C888D9B}"/>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D1DA8E9B-C220-4391-9843-573E48EA2DC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9E69A6C-6ED8-45DD-A01A-95420D05A5ED}"/>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41734314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39456" y="6309322"/>
            <a:ext cx="3860800" cy="365125"/>
          </a:xfrm>
        </p:spPr>
        <p:txBody>
          <a:bodyPr/>
          <a:lstStyle>
            <a:lvl1pPr>
              <a:defRPr b="0">
                <a:solidFill>
                  <a:schemeClr val="tx1">
                    <a:lumMod val="95000"/>
                    <a:lumOff val="5000"/>
                  </a:schemeClr>
                </a:solidFill>
                <a:latin typeface="Century Gothic" panose="020B0502020202020204" pitchFamily="34" charset="0"/>
              </a:defRPr>
            </a:lvl1pPr>
          </a:lstStyle>
          <a:p>
            <a:r>
              <a:rPr lang="en-US" dirty="0"/>
              <a:t>© 2017 IBM Corporation</a:t>
            </a:r>
          </a:p>
        </p:txBody>
      </p:sp>
      <p:sp>
        <p:nvSpPr>
          <p:cNvPr id="6" name="Slide Number Placeholder 5"/>
          <p:cNvSpPr>
            <a:spLocks noGrp="1"/>
          </p:cNvSpPr>
          <p:nvPr>
            <p:ph type="sldNum" sz="quarter" idx="12"/>
          </p:nvPr>
        </p:nvSpPr>
        <p:spPr>
          <a:xfrm>
            <a:off x="9168341" y="6309322"/>
            <a:ext cx="2844800" cy="365125"/>
          </a:xfrm>
        </p:spPr>
        <p:txBody>
          <a:bodyPr/>
          <a:lstStyle/>
          <a:p>
            <a:fld id="{09F4BB14-0B11-4587-A149-DD491E950914}" type="slidenum">
              <a:rPr lang="en-US" smtClean="0"/>
              <a:pPr/>
              <a:t>‹#›</a:t>
            </a:fld>
            <a:endParaRPr lang="en-US" dirty="0"/>
          </a:p>
        </p:txBody>
      </p:sp>
    </p:spTree>
    <p:extLst>
      <p:ext uri="{BB962C8B-B14F-4D97-AF65-F5344CB8AC3E}">
        <p14:creationId xmlns:p14="http://schemas.microsoft.com/office/powerpoint/2010/main" val="3124345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10"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12/6/2017</a:t>
            </a:fld>
            <a:endParaRPr lang="en-US" dirty="0"/>
          </a:p>
        </p:txBody>
      </p:sp>
      <p:sp>
        <p:nvSpPr>
          <p:cNvPr id="10" name="Text Placeholder 15"/>
          <p:cNvSpPr>
            <a:spLocks noGrp="1"/>
          </p:cNvSpPr>
          <p:nvPr>
            <p:ph type="body" sz="quarter" idx="11" hasCustomPrompt="1"/>
          </p:nvPr>
        </p:nvSpPr>
        <p:spPr>
          <a:xfrm>
            <a:off x="270023" y="387903"/>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02" y="1121941"/>
            <a:ext cx="10909300" cy="4306359"/>
          </a:xfrm>
        </p:spPr>
        <p:txBody>
          <a:bodyPr numCol="2" spcCol="822960"/>
          <a:lstStyle>
            <a:lvl1pPr marL="0" marR="0" indent="0" algn="l" defTabSz="914377"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189" indent="0">
              <a:buNone/>
              <a:defRPr/>
            </a:lvl2pPr>
            <a:lvl3pPr marL="914377" indent="0">
              <a:buNone/>
              <a:defRPr/>
            </a:lvl3pPr>
            <a:lvl4pPr marL="1371566" indent="0">
              <a:buNone/>
              <a:defRPr/>
            </a:lvl4pPr>
            <a:lvl5pPr marL="1828754"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54319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553999"/>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atin typeface="Arial" pitchFamily="34" charset="0"/>
                <a:cs typeface="Arial"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sz="900"/>
            </a:lvl1pPr>
          </a:lstStyle>
          <a:p>
            <a:fld id="{6F2D88F4-1BBD-4436-A230-2453F5FE0D1D}" type="slidenum">
              <a:rPr lang="en-US" smtClean="0"/>
              <a:pPr/>
              <a:t>‹#›</a:t>
            </a:fld>
            <a:endParaRPr lang="en-US" dirty="0"/>
          </a:p>
        </p:txBody>
      </p:sp>
    </p:spTree>
    <p:extLst>
      <p:ext uri="{BB962C8B-B14F-4D97-AF65-F5344CB8AC3E}">
        <p14:creationId xmlns:p14="http://schemas.microsoft.com/office/powerpoint/2010/main" val="3361207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387799"/>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0">
                <a:latin typeface="Arial" pitchFamily="34" charset="0"/>
                <a:cs typeface="Arial"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sz="900"/>
            </a:lvl1pPr>
          </a:lstStyle>
          <a:p>
            <a:fld id="{DA39A948-DEA7-4EFA-9130-61B45069BCE3}" type="slidenum">
              <a:rPr lang="en-US" smtClean="0"/>
              <a:pPr/>
              <a:t>‹#›</a:t>
            </a:fld>
            <a:endParaRPr lang="en-US" dirty="0"/>
          </a:p>
        </p:txBody>
      </p:sp>
    </p:spTree>
    <p:extLst>
      <p:ext uri="{BB962C8B-B14F-4D97-AF65-F5344CB8AC3E}">
        <p14:creationId xmlns:p14="http://schemas.microsoft.com/office/powerpoint/2010/main" val="28317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164A-ED38-4D4C-93D7-4BE1299F3D94}"/>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E2EA92F-DA77-46A9-8F6F-106F3962B5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9EE109A-D0D7-4F35-9FD8-6D8FEE6ADC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F573EBD-5BB8-4541-B458-893F3DBC5FC6}"/>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6" name="Footer Placeholder 5">
            <a:extLst>
              <a:ext uri="{FF2B5EF4-FFF2-40B4-BE49-F238E27FC236}">
                <a16:creationId xmlns:a16="http://schemas.microsoft.com/office/drawing/2014/main" id="{9D17AFBC-F50E-45FC-A229-75A5DBE72FC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A866B4E0-7186-41FF-89E9-159D95BD04FE}"/>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243286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6ADD-454D-47EC-8956-E4A12B046C2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2B17957B-8672-4699-9B14-D9909B8C2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76D67A-91C4-4302-84E8-96BF838397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83B1061A-51CD-4CEA-884E-8DDEC886A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535650-DB0E-494C-A2A9-4CB62901112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BF870DFE-D5CE-4D39-BF11-251FDE1E8FC1}"/>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8" name="Footer Placeholder 7">
            <a:extLst>
              <a:ext uri="{FF2B5EF4-FFF2-40B4-BE49-F238E27FC236}">
                <a16:creationId xmlns:a16="http://schemas.microsoft.com/office/drawing/2014/main" id="{0F502C6C-0760-4F7E-B75A-9BC633680B2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F268CD44-5185-4071-B14D-2762F4C2E168}"/>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132044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AD89-144E-49A4-A837-3320EB37A00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15FA9EC7-6344-4B26-8F90-E0BD125C26A3}"/>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4" name="Footer Placeholder 3">
            <a:extLst>
              <a:ext uri="{FF2B5EF4-FFF2-40B4-BE49-F238E27FC236}">
                <a16:creationId xmlns:a16="http://schemas.microsoft.com/office/drawing/2014/main" id="{B7F6FDAC-4F1A-41AF-8CAA-79163C31D94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9322776-F232-4371-ACF7-6F3422762C2A}"/>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2579760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DC501-1A15-4071-8047-7BAFED8E053B}"/>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3" name="Footer Placeholder 2">
            <a:extLst>
              <a:ext uri="{FF2B5EF4-FFF2-40B4-BE49-F238E27FC236}">
                <a16:creationId xmlns:a16="http://schemas.microsoft.com/office/drawing/2014/main" id="{98CEB486-FDC6-4D3C-A635-08CB0B3A8E5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A053D6D5-F596-4A60-8644-4CC0292FAC22}"/>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345069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C2DE-BB58-455E-B442-64522EEE44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5DF1B344-0E78-4AA7-ADA7-F793C107D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C81D74D1-12BA-4C15-A12C-E17724AA4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F59FFE-7761-4C35-8BCA-396C8C2D27E7}"/>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6" name="Footer Placeholder 5">
            <a:extLst>
              <a:ext uri="{FF2B5EF4-FFF2-40B4-BE49-F238E27FC236}">
                <a16:creationId xmlns:a16="http://schemas.microsoft.com/office/drawing/2014/main" id="{B7AD22D9-C9F5-444E-9FEC-B17395AA06F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866FC712-6C7B-4CA1-99CA-F8E306E6EC4D}"/>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2644734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C2D3-6D4A-4D8F-B9EE-194FA0AC9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2B18F0C-F468-480F-93F7-ED4165A6C4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8F039B11-66B7-4FF5-AF69-BF8D88DA75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E2A7282-21B5-4CA9-9AD0-547A14573225}"/>
              </a:ext>
            </a:extLst>
          </p:cNvPr>
          <p:cNvSpPr>
            <a:spLocks noGrp="1"/>
          </p:cNvSpPr>
          <p:nvPr>
            <p:ph type="dt" sz="half" idx="10"/>
          </p:nvPr>
        </p:nvSpPr>
        <p:spPr/>
        <p:txBody>
          <a:bodyPr/>
          <a:lstStyle/>
          <a:p>
            <a:fld id="{8C5900E6-2C6D-4213-B926-B0096B27E727}" type="datetimeFigureOut">
              <a:rPr lang="he-IL" smtClean="0"/>
              <a:t>י"ח/כסלו/תשע"ח</a:t>
            </a:fld>
            <a:endParaRPr lang="he-IL"/>
          </a:p>
        </p:txBody>
      </p:sp>
      <p:sp>
        <p:nvSpPr>
          <p:cNvPr id="6" name="Footer Placeholder 5">
            <a:extLst>
              <a:ext uri="{FF2B5EF4-FFF2-40B4-BE49-F238E27FC236}">
                <a16:creationId xmlns:a16="http://schemas.microsoft.com/office/drawing/2014/main" id="{6CC9BB6C-C2D1-4788-9E1C-8F4F1F23A1E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E948C86-413B-4D09-A9CE-C203EF06DF0A}"/>
              </a:ext>
            </a:extLst>
          </p:cNvPr>
          <p:cNvSpPr>
            <a:spLocks noGrp="1"/>
          </p:cNvSpPr>
          <p:nvPr>
            <p:ph type="sldNum" sz="quarter" idx="12"/>
          </p:nvPr>
        </p:nvSpPr>
        <p:spPr/>
        <p:txBody>
          <a:bodyPr/>
          <a:lstStyle/>
          <a:p>
            <a:fld id="{08D110E2-C036-4D9D-90B5-A77650ED00D4}" type="slidenum">
              <a:rPr lang="he-IL" smtClean="0"/>
              <a:t>‹#›</a:t>
            </a:fld>
            <a:endParaRPr lang="he-IL"/>
          </a:p>
        </p:txBody>
      </p:sp>
    </p:spTree>
    <p:extLst>
      <p:ext uri="{BB962C8B-B14F-4D97-AF65-F5344CB8AC3E}">
        <p14:creationId xmlns:p14="http://schemas.microsoft.com/office/powerpoint/2010/main" val="2202561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7D40E-3914-443A-8A22-BAE1BC5D89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28FB4F9-AD36-4AD2-9CD6-C57739076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8F055F0-86D8-4A8F-9F2F-0C2C6C8D3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900E6-2C6D-4213-B926-B0096B27E727}" type="datetimeFigureOut">
              <a:rPr lang="he-IL" smtClean="0"/>
              <a:t>י"ח/כסלו/תשע"ח</a:t>
            </a:fld>
            <a:endParaRPr lang="he-IL"/>
          </a:p>
        </p:txBody>
      </p:sp>
      <p:sp>
        <p:nvSpPr>
          <p:cNvPr id="5" name="Footer Placeholder 4">
            <a:extLst>
              <a:ext uri="{FF2B5EF4-FFF2-40B4-BE49-F238E27FC236}">
                <a16:creationId xmlns:a16="http://schemas.microsoft.com/office/drawing/2014/main" id="{D04C819B-445C-4F22-988E-942CAF458E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40A5F9C8-00E9-4A0D-9C2B-8A4C688BAE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110E2-C036-4D9D-90B5-A77650ED00D4}" type="slidenum">
              <a:rPr lang="he-IL" smtClean="0"/>
              <a:t>‹#›</a:t>
            </a:fld>
            <a:endParaRPr lang="he-IL"/>
          </a:p>
        </p:txBody>
      </p:sp>
    </p:spTree>
    <p:extLst>
      <p:ext uri="{BB962C8B-B14F-4D97-AF65-F5344CB8AC3E}">
        <p14:creationId xmlns:p14="http://schemas.microsoft.com/office/powerpoint/2010/main" val="541093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b="0" i="0">
                <a:solidFill>
                  <a:schemeClr val="tx1"/>
                </a:solidFill>
                <a:latin typeface="IBM Plex Sans Regular" charset="0"/>
              </a:defRPr>
            </a:lvl1pPr>
          </a:lstStyle>
          <a:p>
            <a:pPr defTabSz="607274"/>
            <a:fld id="{E9549862-13E2-C34D-815E-8545BD36FC59}" type="slidenum">
              <a:rPr lang="en-US" smtClean="0">
                <a:solidFill>
                  <a:srgbClr val="6D7777"/>
                </a:solidFill>
              </a:rPr>
              <a:pPr defTabSz="607274"/>
              <a:t>‹#›</a:t>
            </a:fld>
            <a:endParaRPr lang="en-US" dirty="0">
              <a:solidFill>
                <a:srgbClr val="6D7777"/>
              </a:solidFill>
            </a:endParaRPr>
          </a:p>
        </p:txBody>
      </p:sp>
      <p:sp>
        <p:nvSpPr>
          <p:cNvPr id="4" name="TextBox 3"/>
          <p:cNvSpPr txBox="1"/>
          <p:nvPr userDrawn="1"/>
        </p:nvSpPr>
        <p:spPr>
          <a:xfrm>
            <a:off x="390786" y="6504078"/>
            <a:ext cx="3860371" cy="205121"/>
          </a:xfrm>
          <a:prstGeom prst="rect">
            <a:avLst/>
          </a:prstGeom>
          <a:noFill/>
        </p:spPr>
        <p:txBody>
          <a:bodyPr wrap="square" lIns="0" tIns="0" rIns="0" bIns="0" rtlCol="0">
            <a:spAutoFit/>
          </a:bodyPr>
          <a:lstStyle/>
          <a:p>
            <a:pPr defTabSz="607274"/>
            <a:r>
              <a:rPr lang="en-US" sz="1333" b="0" i="0" dirty="0">
                <a:solidFill>
                  <a:srgbClr val="325C80"/>
                </a:solidFill>
                <a:latin typeface="IBM Plex Sans Regular" charset="0"/>
              </a:rPr>
              <a:t>IBM Internal Only</a:t>
            </a:r>
            <a:r>
              <a:rPr lang="en-US" sz="1333" b="0" i="0" baseline="0" dirty="0">
                <a:solidFill>
                  <a:srgbClr val="325C80"/>
                </a:solidFill>
                <a:latin typeface="IBM Plex Sans Regular" charset="0"/>
              </a:rPr>
              <a:t> – Do not share </a:t>
            </a:r>
            <a:r>
              <a:rPr lang="en-US" sz="1333" b="0" i="0" baseline="0">
                <a:solidFill>
                  <a:srgbClr val="325C80"/>
                </a:solidFill>
                <a:latin typeface="IBM Plex Sans Regular" charset="0"/>
              </a:rPr>
              <a:t>with customers</a:t>
            </a:r>
            <a:endParaRPr lang="en-US" sz="1333"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6" cstate="print">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3670802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3" r:id="rId4"/>
  </p:sldLayoutIdLst>
  <p:hf hdr="0" ftr="0" dt="0"/>
  <p:txStyles>
    <p:titleStyle>
      <a:lvl1pPr algn="l" defTabSz="607274" rtl="0" eaLnBrk="1" latinLnBrk="0" hangingPunct="1">
        <a:lnSpc>
          <a:spcPct val="85000"/>
        </a:lnSpc>
        <a:spcBef>
          <a:spcPct val="0"/>
        </a:spcBef>
        <a:buNone/>
        <a:defRPr sz="3733" b="0" i="0" kern="1200">
          <a:solidFill>
            <a:schemeClr val="accent4"/>
          </a:solidFill>
          <a:latin typeface="IBM Plex Sans Regular" charset="0"/>
          <a:ea typeface="+mj-ea"/>
          <a:cs typeface="+mj-cs"/>
        </a:defRPr>
      </a:lvl1pPr>
    </p:titleStyle>
    <p:bodyStyle>
      <a:lvl1pPr marL="0" indent="0" algn="l" defTabSz="607274" rtl="0" eaLnBrk="1" latinLnBrk="0" hangingPunct="1">
        <a:spcBef>
          <a:spcPts val="800"/>
        </a:spcBef>
        <a:buClr>
          <a:schemeClr val="tx1"/>
        </a:buClr>
        <a:buFontTx/>
        <a:buNone/>
        <a:defRPr sz="2667" b="0" i="0" kern="1200">
          <a:solidFill>
            <a:srgbClr val="595959"/>
          </a:solidFill>
          <a:latin typeface="IBM Plex Sans Regular" charset="0"/>
          <a:ea typeface="+mn-ea"/>
          <a:cs typeface="+mn-cs"/>
        </a:defRPr>
      </a:lvl1pPr>
      <a:lvl2pPr marL="529343" indent="-210890" algn="l" defTabSz="607274" rtl="0" eaLnBrk="1" latinLnBrk="0" hangingPunct="1">
        <a:spcBef>
          <a:spcPts val="800"/>
        </a:spcBef>
        <a:buClr>
          <a:schemeClr val="accent5"/>
        </a:buClr>
        <a:buFont typeface="Arial"/>
        <a:buChar char="•"/>
        <a:defRPr sz="2400" b="0" i="0" kern="1200">
          <a:solidFill>
            <a:srgbClr val="595959"/>
          </a:solidFill>
          <a:latin typeface="IBM Plex Sans Regular" charset="0"/>
          <a:ea typeface="+mn-ea"/>
          <a:cs typeface="+mn-cs"/>
        </a:defRPr>
      </a:lvl2pPr>
      <a:lvl3pPr marL="788723" indent="-229940" algn="l" defTabSz="607274" rtl="0" eaLnBrk="1" latinLnBrk="0" hangingPunct="1">
        <a:spcBef>
          <a:spcPts val="800"/>
        </a:spcBef>
        <a:buClr>
          <a:schemeClr val="tx1"/>
        </a:buClr>
        <a:buFont typeface="Lucida Grande"/>
        <a:buChar char="–"/>
        <a:defRPr sz="2133" b="0" i="0" kern="1200">
          <a:solidFill>
            <a:srgbClr val="595959"/>
          </a:solidFill>
          <a:latin typeface="IBM Plex Sans Regular" charset="0"/>
          <a:ea typeface="+mn-ea"/>
          <a:cs typeface="+mn-cs"/>
        </a:defRPr>
      </a:lvl3pPr>
      <a:lvl4pPr marL="1187413" indent="-398595" algn="l" defTabSz="607274" rtl="0" eaLnBrk="1" latinLnBrk="0" hangingPunct="1">
        <a:spcBef>
          <a:spcPts val="800"/>
        </a:spcBef>
        <a:buClr>
          <a:schemeClr val="tx1"/>
        </a:buClr>
        <a:buFont typeface="Lucida Grande"/>
        <a:buChar char="–"/>
        <a:defRPr sz="1867" b="0" i="0" kern="1200">
          <a:solidFill>
            <a:srgbClr val="595959"/>
          </a:solidFill>
          <a:latin typeface="IBM Plex Sans Regular" charset="0"/>
          <a:ea typeface="+mn-ea"/>
          <a:cs typeface="+mn-cs"/>
        </a:defRPr>
      </a:lvl4pPr>
      <a:lvl5pPr marL="1427743" indent="-240428" algn="l" defTabSz="607274" rtl="0" eaLnBrk="1" latinLnBrk="0" hangingPunct="1">
        <a:spcBef>
          <a:spcPts val="800"/>
        </a:spcBef>
        <a:buClr>
          <a:schemeClr val="tx1"/>
        </a:buClr>
        <a:buFont typeface="Lucida Grande"/>
        <a:buChar char="–"/>
        <a:defRPr sz="1867" b="0" i="0" kern="1200">
          <a:solidFill>
            <a:srgbClr val="595959"/>
          </a:solidFill>
          <a:latin typeface="IBM Plex Sans Regular" charset="0"/>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77404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txStyles>
    <p:titleStyle>
      <a:lvl1pPr algn="l" defTabSz="914377"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r" defTabSz="914377"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r" defTabSz="914377"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r" defTabSz="914377"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r" defTabSz="914377"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377" rtl="1" eaLnBrk="1" latinLnBrk="0" hangingPunct="1">
        <a:defRPr sz="1800" kern="1200">
          <a:solidFill>
            <a:schemeClr val="tx1"/>
          </a:solidFill>
          <a:latin typeface="+mn-lt"/>
          <a:ea typeface="+mn-ea"/>
          <a:cs typeface="+mn-cs"/>
        </a:defRPr>
      </a:lvl1pPr>
      <a:lvl2pPr marL="457189" algn="r" defTabSz="914377" rtl="1" eaLnBrk="1" latinLnBrk="0" hangingPunct="1">
        <a:defRPr sz="1800" kern="1200">
          <a:solidFill>
            <a:schemeClr val="tx1"/>
          </a:solidFill>
          <a:latin typeface="+mn-lt"/>
          <a:ea typeface="+mn-ea"/>
          <a:cs typeface="+mn-cs"/>
        </a:defRPr>
      </a:lvl2pPr>
      <a:lvl3pPr marL="914377" algn="r" defTabSz="914377" rtl="1" eaLnBrk="1" latinLnBrk="0" hangingPunct="1">
        <a:defRPr sz="1800" kern="1200">
          <a:solidFill>
            <a:schemeClr val="tx1"/>
          </a:solidFill>
          <a:latin typeface="+mn-lt"/>
          <a:ea typeface="+mn-ea"/>
          <a:cs typeface="+mn-cs"/>
        </a:defRPr>
      </a:lvl3pPr>
      <a:lvl4pPr marL="1371566" algn="r" defTabSz="914377" rtl="1" eaLnBrk="1" latinLnBrk="0" hangingPunct="1">
        <a:defRPr sz="1800" kern="1200">
          <a:solidFill>
            <a:schemeClr val="tx1"/>
          </a:solidFill>
          <a:latin typeface="+mn-lt"/>
          <a:ea typeface="+mn-ea"/>
          <a:cs typeface="+mn-cs"/>
        </a:defRPr>
      </a:lvl4pPr>
      <a:lvl5pPr marL="1828754" algn="r" defTabSz="914377" rtl="1" eaLnBrk="1" latinLnBrk="0" hangingPunct="1">
        <a:defRPr sz="1800" kern="1200">
          <a:solidFill>
            <a:schemeClr val="tx1"/>
          </a:solidFill>
          <a:latin typeface="+mn-lt"/>
          <a:ea typeface="+mn-ea"/>
          <a:cs typeface="+mn-cs"/>
        </a:defRPr>
      </a:lvl5pPr>
      <a:lvl6pPr marL="2285943" algn="r" defTabSz="914377" rtl="1" eaLnBrk="1" latinLnBrk="0" hangingPunct="1">
        <a:defRPr sz="1800" kern="1200">
          <a:solidFill>
            <a:schemeClr val="tx1"/>
          </a:solidFill>
          <a:latin typeface="+mn-lt"/>
          <a:ea typeface="+mn-ea"/>
          <a:cs typeface="+mn-cs"/>
        </a:defRPr>
      </a:lvl6pPr>
      <a:lvl7pPr marL="2743131" algn="r" defTabSz="914377" rtl="1" eaLnBrk="1" latinLnBrk="0" hangingPunct="1">
        <a:defRPr sz="1800" kern="1200">
          <a:solidFill>
            <a:schemeClr val="tx1"/>
          </a:solidFill>
          <a:latin typeface="+mn-lt"/>
          <a:ea typeface="+mn-ea"/>
          <a:cs typeface="+mn-cs"/>
        </a:defRPr>
      </a:lvl7pPr>
      <a:lvl8pPr marL="3200320" algn="r" defTabSz="914377" rtl="1" eaLnBrk="1" latinLnBrk="0" hangingPunct="1">
        <a:defRPr sz="1800" kern="1200">
          <a:solidFill>
            <a:schemeClr val="tx1"/>
          </a:solidFill>
          <a:latin typeface="+mn-lt"/>
          <a:ea typeface="+mn-ea"/>
          <a:cs typeface="+mn-cs"/>
        </a:defRPr>
      </a:lvl8pPr>
      <a:lvl9pPr marL="3657509" algn="r" defTabSz="914377"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9.xml"/><Relationship Id="rId6" Type="http://schemas.openxmlformats.org/officeDocument/2006/relationships/image" Target="../media/image18.png"/><Relationship Id="rId11" Type="http://schemas.openxmlformats.org/officeDocument/2006/relationships/image" Target="../media/image23.svg"/><Relationship Id="rId24" Type="http://schemas.openxmlformats.org/officeDocument/2006/relationships/image" Target="../media/image36.pn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609576" rtl="0" eaLnBrk="1" fontAlgn="auto" latinLnBrk="0" hangingPunct="1">
              <a:lnSpc>
                <a:spcPct val="100000"/>
              </a:lnSpc>
              <a:spcBef>
                <a:spcPts val="0"/>
              </a:spcBef>
              <a:spcAft>
                <a:spcPts val="0"/>
              </a:spcAft>
              <a:buClrTx/>
              <a:buSzTx/>
              <a:buFontTx/>
              <a:buNone/>
              <a:tabLst/>
              <a:defRPr/>
            </a:pPr>
            <a:fld id="{E9549862-13E2-C34D-815E-8545BD36FC59}" type="slidenum">
              <a:rPr kumimoji="0" lang="en-US" sz="1200" b="0" i="0" u="none" strike="noStrike" kern="1200" cap="none" spc="0" normalizeH="0" baseline="0" noProof="0">
                <a:ln>
                  <a:noFill/>
                </a:ln>
                <a:solidFill>
                  <a:srgbClr val="6D7777"/>
                </a:solidFill>
                <a:effectLst/>
                <a:uLnTx/>
                <a:uFillTx/>
                <a:latin typeface="IBM Plex Sans Regular" charset="0"/>
                <a:ea typeface="+mn-ea"/>
                <a:cs typeface="+mn-cs"/>
              </a:rPr>
              <a:pPr marL="0" marR="0" lvl="0" indent="0" algn="r" defTabSz="60957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srgbClr val="6D7777"/>
              </a:solidFill>
              <a:effectLst/>
              <a:uLnTx/>
              <a:uFillTx/>
              <a:latin typeface="IBM Plex Sans Regular" charset="0"/>
              <a:ea typeface="+mn-ea"/>
              <a:cs typeface="+mn-cs"/>
            </a:endParaRPr>
          </a:p>
        </p:txBody>
      </p:sp>
      <p:sp>
        <p:nvSpPr>
          <p:cNvPr id="3" name="Title 2"/>
          <p:cNvSpPr>
            <a:spLocks noGrp="1"/>
          </p:cNvSpPr>
          <p:nvPr>
            <p:ph type="ctrTitle"/>
          </p:nvPr>
        </p:nvSpPr>
        <p:spPr>
          <a:xfrm>
            <a:off x="338668" y="553384"/>
            <a:ext cx="7913511" cy="1235229"/>
          </a:xfrm>
        </p:spPr>
        <p:txBody>
          <a:bodyPr/>
          <a:lstStyle/>
          <a:p>
            <a:r>
              <a:rPr lang="en-US" dirty="0"/>
              <a:t>Life cycle of an event - ChatOps</a:t>
            </a:r>
          </a:p>
        </p:txBody>
      </p:sp>
      <p:sp>
        <p:nvSpPr>
          <p:cNvPr id="7" name="Subtitle 6">
            <a:extLst>
              <a:ext uri="{FF2B5EF4-FFF2-40B4-BE49-F238E27FC236}">
                <a16:creationId xmlns:a16="http://schemas.microsoft.com/office/drawing/2014/main" id="{86724A51-ECA6-42E7-93EF-52A4A4696166}"/>
              </a:ext>
            </a:extLst>
          </p:cNvPr>
          <p:cNvSpPr txBox="1">
            <a:spLocks noGrp="1"/>
          </p:cNvSpPr>
          <p:nvPr>
            <p:ph type="subTitle" idx="1"/>
          </p:nvPr>
        </p:nvSpPr>
        <p:spPr>
          <a:xfrm>
            <a:off x="338668" y="4126482"/>
            <a:ext cx="6662431" cy="1892680"/>
          </a:xfrm>
          <a:prstGeom prst="rect">
            <a:avLst/>
          </a:prstGeom>
          <a:noFill/>
        </p:spPr>
        <p:txBody>
          <a:bodyPr wrap="none" rtlCol="0">
            <a:spAutoFit/>
          </a:bodyPr>
          <a:lstStyle/>
          <a:p>
            <a:r>
              <a:rPr lang="en-US" sz="2000" b="1" i="1" dirty="0">
                <a:solidFill>
                  <a:srgbClr val="FFFF00"/>
                </a:solidFill>
              </a:rPr>
              <a:t>Robert Barron</a:t>
            </a:r>
          </a:p>
          <a:p>
            <a:r>
              <a:rPr lang="en-US" sz="2000" i="1" dirty="0">
                <a:solidFill>
                  <a:srgbClr val="FFFF00"/>
                </a:solidFill>
              </a:rPr>
              <a:t>Snr. Solution Engineer</a:t>
            </a:r>
          </a:p>
          <a:p>
            <a:r>
              <a:rPr lang="en-US" sz="2000" i="1" dirty="0">
                <a:solidFill>
                  <a:srgbClr val="FFFF00"/>
                </a:solidFill>
              </a:rPr>
              <a:t>Cloud Adoption, Garage Method, and Solution Engineering</a:t>
            </a:r>
          </a:p>
          <a:p>
            <a:r>
              <a:rPr lang="en-US" sz="2000" i="1" dirty="0">
                <a:solidFill>
                  <a:srgbClr val="FFFF00"/>
                </a:solidFill>
              </a:rPr>
              <a:t>IBM Cloud</a:t>
            </a:r>
            <a:br>
              <a:rPr lang="en-US" sz="2000" i="1" dirty="0">
                <a:solidFill>
                  <a:srgbClr val="FFFF00"/>
                </a:solidFill>
              </a:rPr>
            </a:br>
            <a:endParaRPr lang="en-US" sz="2000" i="1" dirty="0">
              <a:solidFill>
                <a:srgbClr val="FFFF00"/>
              </a:solidFill>
            </a:endParaRPr>
          </a:p>
        </p:txBody>
      </p:sp>
    </p:spTree>
    <p:extLst>
      <p:ext uri="{BB962C8B-B14F-4D97-AF65-F5344CB8AC3E}">
        <p14:creationId xmlns:p14="http://schemas.microsoft.com/office/powerpoint/2010/main" val="369537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F76E-BF51-437C-9923-4B2348104340}"/>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20E61A1-5792-479F-9A61-85A579DD54C6}"/>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D78BD995-8BC5-418B-A7BE-F4223BBA2E42}"/>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DDA97A8-6891-4928-B617-53B0E4BA7775}"/>
              </a:ext>
            </a:extLst>
          </p:cNvPr>
          <p:cNvSpPr/>
          <p:nvPr/>
        </p:nvSpPr>
        <p:spPr>
          <a:xfrm>
            <a:off x="3750197" y="706056"/>
            <a:ext cx="3530279" cy="578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Closeup of topology chart</a:t>
            </a:r>
            <a:endParaRPr lang="he-IL" dirty="0"/>
          </a:p>
        </p:txBody>
      </p:sp>
    </p:spTree>
    <p:extLst>
      <p:ext uri="{BB962C8B-B14F-4D97-AF65-F5344CB8AC3E}">
        <p14:creationId xmlns:p14="http://schemas.microsoft.com/office/powerpoint/2010/main" val="236528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11D5-B096-44AF-9EEF-F64F1D88522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122E53A4-ACA7-4EC3-897F-BF1A6B409F31}"/>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7039C5DF-4755-465E-B7A7-88C263A43ABD}"/>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B9EF8812-1C13-49DC-BB35-96FC287CE88A}"/>
              </a:ext>
            </a:extLst>
          </p:cNvPr>
          <p:cNvSpPr/>
          <p:nvPr/>
        </p:nvSpPr>
        <p:spPr>
          <a:xfrm>
            <a:off x="3750197" y="706056"/>
            <a:ext cx="3530279" cy="578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Closeup of Performance chart</a:t>
            </a:r>
            <a:endParaRPr lang="he-IL" dirty="0"/>
          </a:p>
        </p:txBody>
      </p:sp>
    </p:spTree>
    <p:extLst>
      <p:ext uri="{BB962C8B-B14F-4D97-AF65-F5344CB8AC3E}">
        <p14:creationId xmlns:p14="http://schemas.microsoft.com/office/powerpoint/2010/main" val="3561581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A228-12FB-4C71-A61C-F3A17B0466B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2842E2E0-7449-4DB4-BF15-494C8C74BD82}"/>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76208D24-7FE7-43F9-BC03-09FAE36BF432}"/>
              </a:ext>
            </a:extLst>
          </p:cNvPr>
          <p:cNvPicPr>
            <a:picLocks noChangeAspect="1"/>
          </p:cNvPicPr>
          <p:nvPr/>
        </p:nvPicPr>
        <p:blipFill>
          <a:blip r:embed="rId2"/>
          <a:stretch>
            <a:fillRect/>
          </a:stretch>
        </p:blipFill>
        <p:spPr>
          <a:xfrm>
            <a:off x="0" y="0"/>
            <a:ext cx="12192000" cy="6858000"/>
          </a:xfrm>
          <a:prstGeom prst="rect">
            <a:avLst/>
          </a:prstGeom>
        </p:spPr>
      </p:pic>
      <p:sp>
        <p:nvSpPr>
          <p:cNvPr id="5" name="Callout: Line with Border and Accent Bar 4">
            <a:extLst>
              <a:ext uri="{FF2B5EF4-FFF2-40B4-BE49-F238E27FC236}">
                <a16:creationId xmlns:a16="http://schemas.microsoft.com/office/drawing/2014/main" id="{917E0ACE-DC4E-410A-95E5-55E09A3916A8}"/>
              </a:ext>
            </a:extLst>
          </p:cNvPr>
          <p:cNvSpPr/>
          <p:nvPr/>
        </p:nvSpPr>
        <p:spPr>
          <a:xfrm>
            <a:off x="8275826" y="646619"/>
            <a:ext cx="3665517" cy="532436"/>
          </a:xfrm>
          <a:prstGeom prst="accentBorderCallout1">
            <a:avLst>
              <a:gd name="adj1" fmla="val 18750"/>
              <a:gd name="adj2" fmla="val -8333"/>
              <a:gd name="adj3" fmla="val 42969"/>
              <a:gd name="adj4" fmla="val -5171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Automatic trouble ticketing/notification</a:t>
            </a:r>
            <a:endParaRPr lang="he-IL" dirty="0"/>
          </a:p>
        </p:txBody>
      </p:sp>
      <p:sp>
        <p:nvSpPr>
          <p:cNvPr id="6" name="Callout: Line with Border and Accent Bar 5">
            <a:extLst>
              <a:ext uri="{FF2B5EF4-FFF2-40B4-BE49-F238E27FC236}">
                <a16:creationId xmlns:a16="http://schemas.microsoft.com/office/drawing/2014/main" id="{86ED1902-BE3B-46CF-BE77-AB54D8CDF9C1}"/>
              </a:ext>
            </a:extLst>
          </p:cNvPr>
          <p:cNvSpPr/>
          <p:nvPr/>
        </p:nvSpPr>
        <p:spPr>
          <a:xfrm>
            <a:off x="8275826" y="2499509"/>
            <a:ext cx="3665517" cy="532436"/>
          </a:xfrm>
          <a:prstGeom prst="accentBorderCallout1">
            <a:avLst>
              <a:gd name="adj1" fmla="val 18750"/>
              <a:gd name="adj2" fmla="val -8333"/>
              <a:gd name="adj3" fmla="val -16155"/>
              <a:gd name="adj4" fmla="val -5092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SME copy/pastes results of command into channel, for future use</a:t>
            </a:r>
            <a:endParaRPr lang="he-IL" dirty="0"/>
          </a:p>
        </p:txBody>
      </p:sp>
      <p:cxnSp>
        <p:nvCxnSpPr>
          <p:cNvPr id="10" name="Straight Connector 9">
            <a:extLst>
              <a:ext uri="{FF2B5EF4-FFF2-40B4-BE49-F238E27FC236}">
                <a16:creationId xmlns:a16="http://schemas.microsoft.com/office/drawing/2014/main" id="{58EE0D57-8572-43CA-BF9B-29EB4B39AAA8}"/>
              </a:ext>
            </a:extLst>
          </p:cNvPr>
          <p:cNvCxnSpPr/>
          <p:nvPr/>
        </p:nvCxnSpPr>
        <p:spPr>
          <a:xfrm flipH="1">
            <a:off x="5354156" y="2615173"/>
            <a:ext cx="2610853" cy="196612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93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FC31-F802-40C1-9962-0FA199B4A313}"/>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9CC96CDB-7AC8-47B5-AED3-44C9F6E8BCD0}"/>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7B85A72C-EA70-4754-8790-376B47E2A9E3}"/>
              </a:ext>
            </a:extLst>
          </p:cNvPr>
          <p:cNvPicPr>
            <a:picLocks noChangeAspect="1"/>
          </p:cNvPicPr>
          <p:nvPr/>
        </p:nvPicPr>
        <p:blipFill>
          <a:blip r:embed="rId2"/>
          <a:stretch>
            <a:fillRect/>
          </a:stretch>
        </p:blipFill>
        <p:spPr>
          <a:xfrm>
            <a:off x="0" y="11875"/>
            <a:ext cx="12192000" cy="6858000"/>
          </a:xfrm>
          <a:prstGeom prst="rect">
            <a:avLst/>
          </a:prstGeom>
        </p:spPr>
      </p:pic>
      <p:sp>
        <p:nvSpPr>
          <p:cNvPr id="5" name="Callout: Line with Border and Accent Bar 4">
            <a:extLst>
              <a:ext uri="{FF2B5EF4-FFF2-40B4-BE49-F238E27FC236}">
                <a16:creationId xmlns:a16="http://schemas.microsoft.com/office/drawing/2014/main" id="{6B472B59-B2AE-47C7-AC97-51EA16577208}"/>
              </a:ext>
            </a:extLst>
          </p:cNvPr>
          <p:cNvSpPr/>
          <p:nvPr/>
        </p:nvSpPr>
        <p:spPr>
          <a:xfrm>
            <a:off x="6906409" y="1158252"/>
            <a:ext cx="3665517" cy="532436"/>
          </a:xfrm>
          <a:prstGeom prst="accentBorderCallout1">
            <a:avLst>
              <a:gd name="adj1" fmla="val 18750"/>
              <a:gd name="adj2" fmla="val -8333"/>
              <a:gd name="adj3" fmla="val 76865"/>
              <a:gd name="adj4" fmla="val -9012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List available/relevant runbooks</a:t>
            </a:r>
            <a:endParaRPr lang="he-IL" dirty="0"/>
          </a:p>
        </p:txBody>
      </p:sp>
      <p:sp>
        <p:nvSpPr>
          <p:cNvPr id="6" name="Callout: Line with Border and Accent Bar 5">
            <a:extLst>
              <a:ext uri="{FF2B5EF4-FFF2-40B4-BE49-F238E27FC236}">
                <a16:creationId xmlns:a16="http://schemas.microsoft.com/office/drawing/2014/main" id="{A9DA0F4C-A32E-49A8-B072-604E69FDE247}"/>
              </a:ext>
            </a:extLst>
          </p:cNvPr>
          <p:cNvSpPr/>
          <p:nvPr/>
        </p:nvSpPr>
        <p:spPr>
          <a:xfrm>
            <a:off x="7244003" y="1951379"/>
            <a:ext cx="3665517" cy="532436"/>
          </a:xfrm>
          <a:prstGeom prst="accentBorderCallout1">
            <a:avLst>
              <a:gd name="adj1" fmla="val 18750"/>
              <a:gd name="adj2" fmla="val -8333"/>
              <a:gd name="adj3" fmla="val 29039"/>
              <a:gd name="adj4" fmla="val -11538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Execute specific runbook</a:t>
            </a:r>
            <a:endParaRPr lang="he-IL" dirty="0"/>
          </a:p>
        </p:txBody>
      </p:sp>
      <p:sp>
        <p:nvSpPr>
          <p:cNvPr id="7" name="Callout: Line with Border and Accent Bar 6">
            <a:extLst>
              <a:ext uri="{FF2B5EF4-FFF2-40B4-BE49-F238E27FC236}">
                <a16:creationId xmlns:a16="http://schemas.microsoft.com/office/drawing/2014/main" id="{172FEAFB-01CA-48BE-ADD0-F3923D4FD025}"/>
              </a:ext>
            </a:extLst>
          </p:cNvPr>
          <p:cNvSpPr/>
          <p:nvPr/>
        </p:nvSpPr>
        <p:spPr>
          <a:xfrm>
            <a:off x="7407978" y="2908439"/>
            <a:ext cx="3665517" cy="532436"/>
          </a:xfrm>
          <a:prstGeom prst="accentBorderCallout1">
            <a:avLst>
              <a:gd name="adj1" fmla="val 18750"/>
              <a:gd name="adj2" fmla="val -8333"/>
              <a:gd name="adj3" fmla="val 22517"/>
              <a:gd name="adj4" fmla="val -8064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Runbook returns result</a:t>
            </a:r>
            <a:endParaRPr lang="he-IL" dirty="0"/>
          </a:p>
        </p:txBody>
      </p:sp>
      <p:sp>
        <p:nvSpPr>
          <p:cNvPr id="8" name="Callout: Line with Border and Accent Bar 7">
            <a:extLst>
              <a:ext uri="{FF2B5EF4-FFF2-40B4-BE49-F238E27FC236}">
                <a16:creationId xmlns:a16="http://schemas.microsoft.com/office/drawing/2014/main" id="{0AC05DD9-D87F-4A57-B049-7B0817E78A70}"/>
              </a:ext>
            </a:extLst>
          </p:cNvPr>
          <p:cNvSpPr/>
          <p:nvPr/>
        </p:nvSpPr>
        <p:spPr>
          <a:xfrm>
            <a:off x="7885053" y="4107000"/>
            <a:ext cx="3665517" cy="1147906"/>
          </a:xfrm>
          <a:prstGeom prst="accentBorderCallout1">
            <a:avLst>
              <a:gd name="adj1" fmla="val 18750"/>
              <a:gd name="adj2" fmla="val -8333"/>
              <a:gd name="adj3" fmla="val -18057"/>
              <a:gd name="adj4" fmla="val -8506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Escalate and bring SRE &amp; Incident Manager into channel (either automatically or manually)</a:t>
            </a:r>
            <a:endParaRPr lang="he-IL" dirty="0"/>
          </a:p>
        </p:txBody>
      </p:sp>
    </p:spTree>
    <p:extLst>
      <p:ext uri="{BB962C8B-B14F-4D97-AF65-F5344CB8AC3E}">
        <p14:creationId xmlns:p14="http://schemas.microsoft.com/office/powerpoint/2010/main" val="150066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A2CE-F4D6-42F2-966C-4A93750E9531}"/>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7826607-CAF1-47E5-84C4-0614C69B49A6}"/>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F55C94C9-59AA-4517-93F1-2A0C4EE046E4}"/>
              </a:ext>
            </a:extLst>
          </p:cNvPr>
          <p:cNvPicPr>
            <a:picLocks noChangeAspect="1"/>
          </p:cNvPicPr>
          <p:nvPr/>
        </p:nvPicPr>
        <p:blipFill>
          <a:blip r:embed="rId2"/>
          <a:stretch>
            <a:fillRect/>
          </a:stretch>
        </p:blipFill>
        <p:spPr>
          <a:xfrm>
            <a:off x="0" y="11875"/>
            <a:ext cx="12192000" cy="6858000"/>
          </a:xfrm>
          <a:prstGeom prst="rect">
            <a:avLst/>
          </a:prstGeom>
        </p:spPr>
      </p:pic>
      <p:sp>
        <p:nvSpPr>
          <p:cNvPr id="5" name="Callout: Line with Border and Accent Bar 4">
            <a:extLst>
              <a:ext uri="{FF2B5EF4-FFF2-40B4-BE49-F238E27FC236}">
                <a16:creationId xmlns:a16="http://schemas.microsoft.com/office/drawing/2014/main" id="{87830BCD-3090-4D5C-98BC-9159265FFD54}"/>
              </a:ext>
            </a:extLst>
          </p:cNvPr>
          <p:cNvSpPr/>
          <p:nvPr/>
        </p:nvSpPr>
        <p:spPr>
          <a:xfrm>
            <a:off x="7688283" y="866495"/>
            <a:ext cx="3665517" cy="532436"/>
          </a:xfrm>
          <a:prstGeom prst="accentBorderCallout1">
            <a:avLst>
              <a:gd name="adj1" fmla="val 18750"/>
              <a:gd name="adj2" fmla="val -8333"/>
              <a:gd name="adj3" fmla="val 42082"/>
              <a:gd name="adj4" fmla="val -8791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SRE adds input, reads what SME has already done</a:t>
            </a:r>
            <a:endParaRPr lang="he-IL" dirty="0"/>
          </a:p>
        </p:txBody>
      </p:sp>
      <p:sp>
        <p:nvSpPr>
          <p:cNvPr id="6" name="Callout: Line with Border and Accent Bar 5">
            <a:extLst>
              <a:ext uri="{FF2B5EF4-FFF2-40B4-BE49-F238E27FC236}">
                <a16:creationId xmlns:a16="http://schemas.microsoft.com/office/drawing/2014/main" id="{D470A70A-43D4-49D4-85C0-46FA4ABE7764}"/>
              </a:ext>
            </a:extLst>
          </p:cNvPr>
          <p:cNvSpPr/>
          <p:nvPr/>
        </p:nvSpPr>
        <p:spPr>
          <a:xfrm>
            <a:off x="8107383" y="1690688"/>
            <a:ext cx="3665517" cy="532436"/>
          </a:xfrm>
          <a:prstGeom prst="accentBorderCallout1">
            <a:avLst>
              <a:gd name="adj1" fmla="val 18750"/>
              <a:gd name="adj2" fmla="val -8333"/>
              <a:gd name="adj3" fmla="val 5126"/>
              <a:gd name="adj4" fmla="val -8190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Incident Commander manages</a:t>
            </a:r>
            <a:br>
              <a:rPr lang="en-US" dirty="0"/>
            </a:br>
            <a:r>
              <a:rPr lang="en-US" dirty="0"/>
              <a:t> vis-à-vis customer</a:t>
            </a:r>
            <a:endParaRPr lang="he-IL" dirty="0"/>
          </a:p>
        </p:txBody>
      </p:sp>
      <p:sp>
        <p:nvSpPr>
          <p:cNvPr id="7" name="Callout: Line with Border and Accent Bar 6">
            <a:extLst>
              <a:ext uri="{FF2B5EF4-FFF2-40B4-BE49-F238E27FC236}">
                <a16:creationId xmlns:a16="http://schemas.microsoft.com/office/drawing/2014/main" id="{99FA8BEE-A870-4FE0-8A1D-1F8950476F27}"/>
              </a:ext>
            </a:extLst>
          </p:cNvPr>
          <p:cNvSpPr/>
          <p:nvPr/>
        </p:nvSpPr>
        <p:spPr>
          <a:xfrm>
            <a:off x="7688282" y="4368659"/>
            <a:ext cx="3665517" cy="532436"/>
          </a:xfrm>
          <a:prstGeom prst="accentBorderCallout1">
            <a:avLst>
              <a:gd name="adj1" fmla="val 18750"/>
              <a:gd name="adj2" fmla="val -8333"/>
              <a:gd name="adj3" fmla="val 211648"/>
              <a:gd name="adj4" fmla="val -6833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After solution, check dashboards again</a:t>
            </a:r>
            <a:endParaRPr lang="he-IL" dirty="0"/>
          </a:p>
        </p:txBody>
      </p:sp>
      <p:cxnSp>
        <p:nvCxnSpPr>
          <p:cNvPr id="8" name="Straight Connector 7">
            <a:extLst>
              <a:ext uri="{FF2B5EF4-FFF2-40B4-BE49-F238E27FC236}">
                <a16:creationId xmlns:a16="http://schemas.microsoft.com/office/drawing/2014/main" id="{55C88F60-A784-4FCF-85A8-0D5823670C89}"/>
              </a:ext>
            </a:extLst>
          </p:cNvPr>
          <p:cNvCxnSpPr>
            <a:cxnSpLocks/>
          </p:cNvCxnSpPr>
          <p:nvPr/>
        </p:nvCxnSpPr>
        <p:spPr>
          <a:xfrm flipH="1" flipV="1">
            <a:off x="3442447" y="3651624"/>
            <a:ext cx="3926542" cy="81877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19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76B5-862A-48D7-9981-C8B9BC9C354E}"/>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A07177EC-2AF0-4A0D-8AE0-8DE9E79AF601}"/>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3BC60A58-2BBC-4958-8CD2-53AC87050DC0}"/>
              </a:ext>
            </a:extLst>
          </p:cNvPr>
          <p:cNvPicPr>
            <a:picLocks noChangeAspect="1"/>
          </p:cNvPicPr>
          <p:nvPr/>
        </p:nvPicPr>
        <p:blipFill>
          <a:blip r:embed="rId2"/>
          <a:stretch>
            <a:fillRect/>
          </a:stretch>
        </p:blipFill>
        <p:spPr>
          <a:xfrm>
            <a:off x="0" y="0"/>
            <a:ext cx="12192000" cy="6858000"/>
          </a:xfrm>
          <a:prstGeom prst="rect">
            <a:avLst/>
          </a:prstGeom>
        </p:spPr>
      </p:pic>
      <p:sp>
        <p:nvSpPr>
          <p:cNvPr id="5" name="Callout: Line with Border and Accent Bar 4">
            <a:extLst>
              <a:ext uri="{FF2B5EF4-FFF2-40B4-BE49-F238E27FC236}">
                <a16:creationId xmlns:a16="http://schemas.microsoft.com/office/drawing/2014/main" id="{0991D975-0C82-41A9-A2A2-D5CD2515A5B0}"/>
              </a:ext>
            </a:extLst>
          </p:cNvPr>
          <p:cNvSpPr/>
          <p:nvPr/>
        </p:nvSpPr>
        <p:spPr>
          <a:xfrm>
            <a:off x="8107383" y="2062404"/>
            <a:ext cx="3665517" cy="532436"/>
          </a:xfrm>
          <a:prstGeom prst="accentBorderCallout1">
            <a:avLst>
              <a:gd name="adj1" fmla="val 18750"/>
              <a:gd name="adj2" fmla="val -8333"/>
              <a:gd name="adj3" fmla="val 20343"/>
              <a:gd name="adj4" fmla="val -7780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Event closes, sends a clearing event to channel</a:t>
            </a:r>
            <a:endParaRPr lang="he-IL" dirty="0"/>
          </a:p>
        </p:txBody>
      </p:sp>
    </p:spTree>
    <p:extLst>
      <p:ext uri="{BB962C8B-B14F-4D97-AF65-F5344CB8AC3E}">
        <p14:creationId xmlns:p14="http://schemas.microsoft.com/office/powerpoint/2010/main" val="108825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EDED-0A74-409C-9AB1-D8FA8E35E9B0}"/>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A6311EB9-5273-4139-B829-F0899BC44441}"/>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B1B8AAC4-39EF-4E0A-B483-215EA7F2975C}"/>
              </a:ext>
            </a:extLst>
          </p:cNvPr>
          <p:cNvPicPr>
            <a:picLocks noChangeAspect="1"/>
          </p:cNvPicPr>
          <p:nvPr/>
        </p:nvPicPr>
        <p:blipFill>
          <a:blip r:embed="rId2"/>
          <a:stretch>
            <a:fillRect/>
          </a:stretch>
        </p:blipFill>
        <p:spPr>
          <a:xfrm>
            <a:off x="0" y="11875"/>
            <a:ext cx="12192000" cy="6858000"/>
          </a:xfrm>
          <a:prstGeom prst="rect">
            <a:avLst/>
          </a:prstGeom>
        </p:spPr>
      </p:pic>
      <p:sp>
        <p:nvSpPr>
          <p:cNvPr id="5" name="Callout: Line with Border and Accent Bar 4">
            <a:extLst>
              <a:ext uri="{FF2B5EF4-FFF2-40B4-BE49-F238E27FC236}">
                <a16:creationId xmlns:a16="http://schemas.microsoft.com/office/drawing/2014/main" id="{ACFE1529-4D03-48E6-AB10-C22D0BCECA83}"/>
              </a:ext>
            </a:extLst>
          </p:cNvPr>
          <p:cNvSpPr/>
          <p:nvPr/>
        </p:nvSpPr>
        <p:spPr>
          <a:xfrm>
            <a:off x="7815603" y="4229762"/>
            <a:ext cx="3665517" cy="532436"/>
          </a:xfrm>
          <a:prstGeom prst="accentBorderCallout1">
            <a:avLst>
              <a:gd name="adj1" fmla="val 18750"/>
              <a:gd name="adj2" fmla="val -8333"/>
              <a:gd name="adj3" fmla="val 211648"/>
              <a:gd name="adj4" fmla="val -6833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Add backlog tasks to avoid recurrence of incident</a:t>
            </a:r>
            <a:endParaRPr lang="he-IL" dirty="0"/>
          </a:p>
        </p:txBody>
      </p:sp>
      <p:sp>
        <p:nvSpPr>
          <p:cNvPr id="6" name="Callout: Line with Border and Accent Bar 5">
            <a:extLst>
              <a:ext uri="{FF2B5EF4-FFF2-40B4-BE49-F238E27FC236}">
                <a16:creationId xmlns:a16="http://schemas.microsoft.com/office/drawing/2014/main" id="{457B3E51-CB8A-4321-96BD-79FC91779ED4}"/>
              </a:ext>
            </a:extLst>
          </p:cNvPr>
          <p:cNvSpPr/>
          <p:nvPr/>
        </p:nvSpPr>
        <p:spPr>
          <a:xfrm>
            <a:off x="8211071" y="5017382"/>
            <a:ext cx="3665517" cy="532436"/>
          </a:xfrm>
          <a:prstGeom prst="accentBorderCallout1">
            <a:avLst>
              <a:gd name="adj1" fmla="val 18750"/>
              <a:gd name="adj2" fmla="val -8333"/>
              <a:gd name="adj3" fmla="val 218170"/>
              <a:gd name="adj4" fmla="val -11222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Tag for data mining/trending</a:t>
            </a:r>
            <a:endParaRPr lang="he-IL" dirty="0"/>
          </a:p>
        </p:txBody>
      </p:sp>
    </p:spTree>
    <p:extLst>
      <p:ext uri="{BB962C8B-B14F-4D97-AF65-F5344CB8AC3E}">
        <p14:creationId xmlns:p14="http://schemas.microsoft.com/office/powerpoint/2010/main" val="19690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A9F7-B227-4E5F-AFA0-787451F6B49F}"/>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7D3A17B2-CEB1-4F44-8B84-209FA755B36A}"/>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79B7CFCF-3482-48E2-B10B-F24C761A1B7B}"/>
              </a:ext>
            </a:extLst>
          </p:cNvPr>
          <p:cNvPicPr>
            <a:picLocks noChangeAspect="1"/>
          </p:cNvPicPr>
          <p:nvPr/>
        </p:nvPicPr>
        <p:blipFill>
          <a:blip r:embed="rId2"/>
          <a:stretch>
            <a:fillRect/>
          </a:stretch>
        </p:blipFill>
        <p:spPr>
          <a:xfrm>
            <a:off x="0" y="0"/>
            <a:ext cx="12192000" cy="6858000"/>
          </a:xfrm>
          <a:prstGeom prst="rect">
            <a:avLst/>
          </a:prstGeom>
        </p:spPr>
      </p:pic>
      <p:sp>
        <p:nvSpPr>
          <p:cNvPr id="5" name="Callout: Line with Border and Accent Bar 4">
            <a:extLst>
              <a:ext uri="{FF2B5EF4-FFF2-40B4-BE49-F238E27FC236}">
                <a16:creationId xmlns:a16="http://schemas.microsoft.com/office/drawing/2014/main" id="{1E9CDF51-6660-48FE-A53D-FD60D83E3019}"/>
              </a:ext>
            </a:extLst>
          </p:cNvPr>
          <p:cNvSpPr/>
          <p:nvPr/>
        </p:nvSpPr>
        <p:spPr>
          <a:xfrm>
            <a:off x="7688283" y="2896564"/>
            <a:ext cx="3665517" cy="532436"/>
          </a:xfrm>
          <a:prstGeom prst="accentBorderCallout1">
            <a:avLst>
              <a:gd name="adj1" fmla="val 18750"/>
              <a:gd name="adj2" fmla="val -8333"/>
              <a:gd name="adj3" fmla="val 231213"/>
              <a:gd name="adj4" fmla="val -32964"/>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Channel details in trouble ticket</a:t>
            </a:r>
            <a:endParaRPr lang="he-IL" dirty="0"/>
          </a:p>
        </p:txBody>
      </p:sp>
    </p:spTree>
    <p:extLst>
      <p:ext uri="{BB962C8B-B14F-4D97-AF65-F5344CB8AC3E}">
        <p14:creationId xmlns:p14="http://schemas.microsoft.com/office/powerpoint/2010/main" val="2378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EE4-E584-4989-B168-C151DBD08FD7}"/>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6F9C3AE-B142-4CC6-9021-66B607726406}"/>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6C2C6F93-E00E-4DB6-8573-454975FB8080}"/>
              </a:ext>
            </a:extLst>
          </p:cNvPr>
          <p:cNvPicPr>
            <a:picLocks noChangeAspect="1"/>
          </p:cNvPicPr>
          <p:nvPr/>
        </p:nvPicPr>
        <p:blipFill>
          <a:blip r:embed="rId2"/>
          <a:stretch>
            <a:fillRect/>
          </a:stretch>
        </p:blipFill>
        <p:spPr>
          <a:xfrm>
            <a:off x="0" y="0"/>
            <a:ext cx="12192000" cy="6858000"/>
          </a:xfrm>
          <a:prstGeom prst="rect">
            <a:avLst/>
          </a:prstGeom>
        </p:spPr>
      </p:pic>
      <p:sp>
        <p:nvSpPr>
          <p:cNvPr id="5" name="Callout: Line with Border and Accent Bar 4">
            <a:extLst>
              <a:ext uri="{FF2B5EF4-FFF2-40B4-BE49-F238E27FC236}">
                <a16:creationId xmlns:a16="http://schemas.microsoft.com/office/drawing/2014/main" id="{963DF9B0-E902-4AD1-9E53-1F0E9A653090}"/>
              </a:ext>
            </a:extLst>
          </p:cNvPr>
          <p:cNvSpPr/>
          <p:nvPr/>
        </p:nvSpPr>
        <p:spPr>
          <a:xfrm>
            <a:off x="8356921" y="2896564"/>
            <a:ext cx="2672787" cy="532436"/>
          </a:xfrm>
          <a:prstGeom prst="accentBorderCallout1">
            <a:avLst>
              <a:gd name="adj1" fmla="val 18750"/>
              <a:gd name="adj2" fmla="val -8333"/>
              <a:gd name="adj3" fmla="val 74692"/>
              <a:gd name="adj4" fmla="val -104418"/>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Channel conversation stored in ticket</a:t>
            </a:r>
            <a:endParaRPr lang="he-IL" dirty="0"/>
          </a:p>
        </p:txBody>
      </p:sp>
    </p:spTree>
    <p:extLst>
      <p:ext uri="{BB962C8B-B14F-4D97-AF65-F5344CB8AC3E}">
        <p14:creationId xmlns:p14="http://schemas.microsoft.com/office/powerpoint/2010/main" val="369631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9"/>
          <p:cNvSpPr/>
          <p:nvPr/>
        </p:nvSpPr>
        <p:spPr>
          <a:xfrm>
            <a:off x="4023517" y="1391439"/>
            <a:ext cx="3629593" cy="4680544"/>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a:endParaRPr lang="en-US" sz="5000"/>
          </a:p>
        </p:txBody>
      </p:sp>
      <p:sp>
        <p:nvSpPr>
          <p:cNvPr id="31" name="Rectangle 30"/>
          <p:cNvSpPr/>
          <p:nvPr/>
        </p:nvSpPr>
        <p:spPr>
          <a:xfrm>
            <a:off x="0" y="2822532"/>
            <a:ext cx="12192000" cy="4035469"/>
          </a:xfrm>
          <a:prstGeom prst="rect">
            <a:avLst/>
          </a:prstGeom>
          <a:solidFill>
            <a:schemeClr val="accent1">
              <a:lumMod val="40000"/>
              <a:lumOff val="60000"/>
              <a:alpha val="35000"/>
            </a:schemeClr>
          </a:soli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a:endParaRPr lang="en-US" sz="5000" dirty="0"/>
          </a:p>
        </p:txBody>
      </p:sp>
      <p:sp>
        <p:nvSpPr>
          <p:cNvPr id="33" name="TextBox 32"/>
          <p:cNvSpPr txBox="1"/>
          <p:nvPr/>
        </p:nvSpPr>
        <p:spPr>
          <a:xfrm>
            <a:off x="260290" y="3844582"/>
            <a:ext cx="3498900" cy="1354215"/>
          </a:xfrm>
          <a:prstGeom prst="rect">
            <a:avLst/>
          </a:prstGeom>
          <a:noFill/>
        </p:spPr>
        <p:txBody>
          <a:bodyPr wrap="square" lIns="121917" tIns="60959" rIns="121917" bIns="60959" rtlCol="0">
            <a:spAutoFit/>
          </a:bodyPr>
          <a:lstStyle/>
          <a:p>
            <a:pPr eaLnBrk="0" fontAlgn="base">
              <a:spcBef>
                <a:spcPct val="0"/>
              </a:spcBef>
              <a:spcAft>
                <a:spcPts val="720"/>
              </a:spcAft>
            </a:pPr>
            <a:r>
              <a:rPr lang="en-GB" altLang="en-US" sz="2100" b="1" dirty="0">
                <a:ea typeface="MS PGothic" pitchFamily="34" charset="-128"/>
                <a:cs typeface="Calibri"/>
              </a:rPr>
              <a:t>User calls </a:t>
            </a:r>
            <a:r>
              <a:rPr lang="en-GB" altLang="en-US" sz="1900" dirty="0">
                <a:ea typeface="MS PGothic" pitchFamily="34" charset="-128"/>
                <a:cs typeface="Calibri"/>
              </a:rPr>
              <a:t>to applications support are the enterprise’s “heads up” for an application problem </a:t>
            </a:r>
            <a:r>
              <a:rPr lang="en-GB" altLang="en-US" sz="2100" b="1" dirty="0">
                <a:ea typeface="MS PGothic" pitchFamily="34" charset="-128"/>
                <a:cs typeface="Calibri"/>
              </a:rPr>
              <a:t>35% of the time</a:t>
            </a:r>
          </a:p>
        </p:txBody>
      </p:sp>
      <p:sp>
        <p:nvSpPr>
          <p:cNvPr id="34" name="TextBox 33"/>
          <p:cNvSpPr txBox="1"/>
          <p:nvPr/>
        </p:nvSpPr>
        <p:spPr>
          <a:xfrm>
            <a:off x="260289" y="2094100"/>
            <a:ext cx="3237643" cy="1384993"/>
          </a:xfrm>
          <a:prstGeom prst="rect">
            <a:avLst/>
          </a:prstGeom>
          <a:noFill/>
        </p:spPr>
        <p:txBody>
          <a:bodyPr wrap="square" lIns="121917" tIns="60959" rIns="121917" bIns="60959" rtlCol="0">
            <a:spAutoFit/>
          </a:bodyPr>
          <a:lstStyle/>
          <a:p>
            <a:pPr eaLnBrk="0" fontAlgn="base">
              <a:spcBef>
                <a:spcPct val="0"/>
              </a:spcBef>
              <a:spcAft>
                <a:spcPts val="720"/>
              </a:spcAft>
            </a:pPr>
            <a:r>
              <a:rPr lang="en-GB" altLang="en-US" sz="2100" b="1" dirty="0">
                <a:ea typeface="MS PGothic" pitchFamily="34" charset="-128"/>
                <a:cs typeface="Calibri"/>
              </a:rPr>
              <a:t>Mean Time to Repair </a:t>
            </a:r>
            <a:r>
              <a:rPr lang="en-GB" altLang="en-US" sz="1900" dirty="0">
                <a:ea typeface="MS PGothic" pitchFamily="34" charset="-128"/>
                <a:cs typeface="Calibri"/>
              </a:rPr>
              <a:t>for application-related problems is often </a:t>
            </a:r>
            <a:r>
              <a:rPr lang="en-GB" altLang="en-US" sz="2100" b="1" dirty="0">
                <a:ea typeface="MS PGothic" pitchFamily="34" charset="-128"/>
                <a:cs typeface="Calibri"/>
              </a:rPr>
              <a:t>3-6 hours</a:t>
            </a:r>
          </a:p>
        </p:txBody>
      </p:sp>
      <p:sp>
        <p:nvSpPr>
          <p:cNvPr id="35" name="TextBox 34"/>
          <p:cNvSpPr txBox="1"/>
          <p:nvPr/>
        </p:nvSpPr>
        <p:spPr>
          <a:xfrm>
            <a:off x="8020289" y="4006164"/>
            <a:ext cx="4171713" cy="1092605"/>
          </a:xfrm>
          <a:prstGeom prst="rect">
            <a:avLst/>
          </a:prstGeom>
          <a:noFill/>
        </p:spPr>
        <p:txBody>
          <a:bodyPr wrap="square" lIns="121917" tIns="60959" rIns="121917" bIns="60959" rtlCol="0">
            <a:spAutoFit/>
          </a:bodyPr>
          <a:lstStyle/>
          <a:p>
            <a:pPr eaLnBrk="0" fontAlgn="base">
              <a:spcBef>
                <a:spcPct val="0"/>
              </a:spcBef>
              <a:spcAft>
                <a:spcPts val="720"/>
              </a:spcAft>
            </a:pPr>
            <a:r>
              <a:rPr lang="en-GB" altLang="en-US" sz="2100" b="1" dirty="0">
                <a:ea typeface="MS PGothic" pitchFamily="34" charset="-128"/>
                <a:cs typeface="Calibri"/>
              </a:rPr>
              <a:t>58%</a:t>
            </a:r>
            <a:r>
              <a:rPr lang="en-GB" altLang="en-US" sz="2100" dirty="0">
                <a:ea typeface="MS PGothic" pitchFamily="34" charset="-128"/>
                <a:cs typeface="Calibri"/>
              </a:rPr>
              <a:t> </a:t>
            </a:r>
            <a:r>
              <a:rPr lang="en-GB" altLang="en-US" sz="1900" dirty="0">
                <a:ea typeface="MS PGothic" pitchFamily="34" charset="-128"/>
                <a:cs typeface="Calibri"/>
              </a:rPr>
              <a:t>of survey participants said their enterprise had between </a:t>
            </a:r>
            <a:r>
              <a:rPr lang="en-GB" altLang="en-US" sz="2100" b="1" dirty="0">
                <a:ea typeface="MS PGothic" pitchFamily="34" charset="-128"/>
                <a:cs typeface="Calibri"/>
              </a:rPr>
              <a:t>6 and 40 different monitoring tools</a:t>
            </a:r>
          </a:p>
        </p:txBody>
      </p:sp>
      <p:sp>
        <p:nvSpPr>
          <p:cNvPr id="36" name="TextBox 35"/>
          <p:cNvSpPr txBox="1"/>
          <p:nvPr/>
        </p:nvSpPr>
        <p:spPr>
          <a:xfrm>
            <a:off x="8027582" y="2094099"/>
            <a:ext cx="3889253" cy="1384993"/>
          </a:xfrm>
          <a:prstGeom prst="rect">
            <a:avLst/>
          </a:prstGeom>
          <a:noFill/>
        </p:spPr>
        <p:txBody>
          <a:bodyPr wrap="square" lIns="121917" tIns="60959" rIns="121917" bIns="60959" rtlCol="0">
            <a:spAutoFit/>
          </a:bodyPr>
          <a:lstStyle/>
          <a:p>
            <a:pPr eaLnBrk="0" fontAlgn="base">
              <a:spcBef>
                <a:spcPct val="0"/>
              </a:spcBef>
              <a:spcAft>
                <a:spcPts val="720"/>
              </a:spcAft>
            </a:pPr>
            <a:r>
              <a:rPr lang="en-GB" altLang="en-US" sz="1900" dirty="0">
                <a:ea typeface="MS PGothic" pitchFamily="34" charset="-128"/>
                <a:cs typeface="Calibri"/>
              </a:rPr>
              <a:t>Issues that go beyond Level 1 support often involve at least </a:t>
            </a:r>
            <a:r>
              <a:rPr lang="en-GB" altLang="en-US" sz="2100" b="1" dirty="0">
                <a:ea typeface="MS PGothic" pitchFamily="34" charset="-128"/>
                <a:cs typeface="Calibri"/>
              </a:rPr>
              <a:t>3-4 people </a:t>
            </a:r>
            <a:r>
              <a:rPr lang="en-GB" altLang="en-US" sz="1900" dirty="0">
                <a:ea typeface="MS PGothic" pitchFamily="34" charset="-128"/>
                <a:cs typeface="Calibri"/>
              </a:rPr>
              <a:t>taking up an average of </a:t>
            </a:r>
            <a:r>
              <a:rPr lang="en-GB" altLang="en-US" sz="2100" b="1" dirty="0">
                <a:ea typeface="MS PGothic" pitchFamily="34" charset="-128"/>
                <a:cs typeface="Calibri"/>
              </a:rPr>
              <a:t>5-7 total man hours</a:t>
            </a:r>
          </a:p>
        </p:txBody>
      </p:sp>
      <p:sp>
        <p:nvSpPr>
          <p:cNvPr id="38" name="Freeform 37"/>
          <p:cNvSpPr/>
          <p:nvPr/>
        </p:nvSpPr>
        <p:spPr>
          <a:xfrm>
            <a:off x="3994500" y="1391439"/>
            <a:ext cx="3629593" cy="4680544"/>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85000"/>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lIns="121917" tIns="60959" rIns="121917" bIns="60959" rtlCol="0" anchor="ctr"/>
          <a:lstStyle/>
          <a:p>
            <a:pPr algn="ctr"/>
            <a:endParaRPr lang="en-US" sz="5000"/>
          </a:p>
        </p:txBody>
      </p:sp>
      <p:sp>
        <p:nvSpPr>
          <p:cNvPr id="3" name="Rectangle 2"/>
          <p:cNvSpPr/>
          <p:nvPr/>
        </p:nvSpPr>
        <p:spPr>
          <a:xfrm>
            <a:off x="4743611" y="2505064"/>
            <a:ext cx="2356437" cy="1175704"/>
          </a:xfrm>
          <a:prstGeom prst="rect">
            <a:avLst/>
          </a:prstGeom>
        </p:spPr>
        <p:txBody>
          <a:bodyPr wrap="square" lIns="121917" tIns="60959" rIns="121917" bIns="60959">
            <a:spAutoFit/>
          </a:bodyPr>
          <a:lstStyle/>
          <a:p>
            <a:pPr algn="ctr" fontAlgn="base">
              <a:lnSpc>
                <a:spcPct val="90000"/>
              </a:lnSpc>
              <a:spcBef>
                <a:spcPts val="629"/>
              </a:spcBef>
              <a:spcAft>
                <a:spcPct val="0"/>
              </a:spcAft>
              <a:buClr>
                <a:srgbClr val="008BC0"/>
              </a:buClr>
              <a:buSzPct val="90000"/>
            </a:pPr>
            <a:r>
              <a:rPr lang="en-GB" altLang="en-US" sz="1900" b="1" dirty="0">
                <a:solidFill>
                  <a:srgbClr val="C00000"/>
                </a:solidFill>
                <a:latin typeface="+mj-lt"/>
                <a:cs typeface="Calibri"/>
              </a:rPr>
              <a:t>Increasingly complex hybrid cloud environments</a:t>
            </a:r>
            <a:endParaRPr lang="en-US" altLang="en-US" sz="1900" b="1" dirty="0">
              <a:solidFill>
                <a:srgbClr val="C00000"/>
              </a:solidFill>
              <a:latin typeface="+mj-lt"/>
              <a:cs typeface="Calibri"/>
            </a:endParaRPr>
          </a:p>
        </p:txBody>
      </p:sp>
      <p:sp>
        <p:nvSpPr>
          <p:cNvPr id="2" name="Rectangle 1"/>
          <p:cNvSpPr/>
          <p:nvPr/>
        </p:nvSpPr>
        <p:spPr>
          <a:xfrm>
            <a:off x="1676309" y="5432940"/>
            <a:ext cx="3272209" cy="787906"/>
          </a:xfrm>
          <a:prstGeom prst="rect">
            <a:avLst/>
          </a:prstGeom>
        </p:spPr>
        <p:txBody>
          <a:bodyPr wrap="square" lIns="121917" tIns="60959" rIns="121917" bIns="60959">
            <a:spAutoFit/>
          </a:bodyPr>
          <a:lstStyle/>
          <a:p>
            <a:pPr>
              <a:lnSpc>
                <a:spcPct val="90000"/>
              </a:lnSpc>
              <a:spcBef>
                <a:spcPts val="629"/>
              </a:spcBef>
              <a:buClr>
                <a:srgbClr val="008BC0"/>
              </a:buClr>
              <a:buSzPct val="90000"/>
            </a:pPr>
            <a:r>
              <a:rPr lang="en-US" altLang="en-US" sz="1200" dirty="0">
                <a:latin typeface="Arial" pitchFamily="34" charset="0"/>
              </a:rPr>
              <a:t>Gartner – By 2018, 50% of the applications running in public cloud environments will be considered mission-critical by the organizations that use them. </a:t>
            </a:r>
          </a:p>
        </p:txBody>
      </p:sp>
      <p:sp>
        <p:nvSpPr>
          <p:cNvPr id="4" name="Rectangle 3"/>
          <p:cNvSpPr/>
          <p:nvPr/>
        </p:nvSpPr>
        <p:spPr>
          <a:xfrm>
            <a:off x="6808331" y="5402441"/>
            <a:ext cx="3760211" cy="787906"/>
          </a:xfrm>
          <a:prstGeom prst="rect">
            <a:avLst/>
          </a:prstGeom>
        </p:spPr>
        <p:txBody>
          <a:bodyPr wrap="square" lIns="121917" tIns="60959" rIns="121917" bIns="60959">
            <a:spAutoFit/>
          </a:bodyPr>
          <a:lstStyle/>
          <a:p>
            <a:pPr>
              <a:lnSpc>
                <a:spcPct val="90000"/>
              </a:lnSpc>
              <a:spcBef>
                <a:spcPts val="629"/>
              </a:spcBef>
              <a:buClr>
                <a:srgbClr val="008BC0"/>
              </a:buClr>
              <a:buSzPct val="90000"/>
            </a:pPr>
            <a:r>
              <a:rPr lang="en-US" altLang="en-US" sz="1200" b="1" dirty="0">
                <a:latin typeface="Arial" pitchFamily="34" charset="0"/>
              </a:rPr>
              <a:t>IDC - </a:t>
            </a:r>
            <a:r>
              <a:rPr lang="en-US" sz="1200" b="1" dirty="0"/>
              <a:t>By 2018, Over 60% of new apps will use cloud-enabled continuous delivery and cloud-native application architectures to enable faster innovation and business agility. </a:t>
            </a:r>
          </a:p>
        </p:txBody>
      </p:sp>
      <p:sp>
        <p:nvSpPr>
          <p:cNvPr id="17" name="TextBox 16"/>
          <p:cNvSpPr txBox="1"/>
          <p:nvPr/>
        </p:nvSpPr>
        <p:spPr>
          <a:xfrm>
            <a:off x="1" y="6361927"/>
            <a:ext cx="3455769" cy="369330"/>
          </a:xfrm>
          <a:prstGeom prst="rect">
            <a:avLst/>
          </a:prstGeom>
          <a:noFill/>
        </p:spPr>
        <p:txBody>
          <a:bodyPr wrap="square" lIns="121917" tIns="60959" rIns="121917" bIns="60959" rtlCol="0" anchor="b">
            <a:spAutoFit/>
          </a:bodyPr>
          <a:lstStyle/>
          <a:p>
            <a:r>
              <a:rPr lang="en-US" sz="800" dirty="0">
                <a:latin typeface="Calibri" charset="0"/>
                <a:ea typeface="Calibri" charset="0"/>
                <a:cs typeface="Calibri" charset="0"/>
              </a:rPr>
              <a:t>IDC </a:t>
            </a:r>
            <a:r>
              <a:rPr lang="en-US" sz="800" dirty="0" err="1">
                <a:latin typeface="Calibri" charset="0"/>
                <a:ea typeface="Calibri" charset="0"/>
                <a:cs typeface="Calibri" charset="0"/>
              </a:rPr>
              <a:t>FutureScape</a:t>
            </a:r>
            <a:r>
              <a:rPr lang="en-US" sz="800" dirty="0">
                <a:latin typeface="Calibri" charset="0"/>
                <a:ea typeface="Calibri" charset="0"/>
                <a:cs typeface="Calibri" charset="0"/>
              </a:rPr>
              <a:t>: Worldwide Cloud 2016 Predictions -Mastering the Raw Material of Digital Transformation, IDC, Nov. 3, 2015</a:t>
            </a:r>
          </a:p>
        </p:txBody>
      </p:sp>
      <p:sp>
        <p:nvSpPr>
          <p:cNvPr id="19" name="TextBox 18"/>
          <p:cNvSpPr txBox="1"/>
          <p:nvPr/>
        </p:nvSpPr>
        <p:spPr>
          <a:xfrm>
            <a:off x="8555087" y="6333256"/>
            <a:ext cx="3497931" cy="369330"/>
          </a:xfrm>
          <a:prstGeom prst="rect">
            <a:avLst/>
          </a:prstGeom>
          <a:noFill/>
        </p:spPr>
        <p:txBody>
          <a:bodyPr wrap="square" lIns="121917" tIns="60959" rIns="121917" bIns="60959" rtlCol="0" anchor="b">
            <a:spAutoFit/>
          </a:bodyPr>
          <a:lstStyle/>
          <a:p>
            <a:r>
              <a:rPr lang="en-US" sz="800" dirty="0">
                <a:latin typeface="Calibri" charset="0"/>
                <a:ea typeface="Calibri" charset="0"/>
                <a:cs typeface="Calibri" charset="0"/>
              </a:rPr>
              <a:t>Gartner Predicts 2016: Cloud Computing to Drive Digital Business  12/8/15 G00292047 </a:t>
            </a:r>
          </a:p>
        </p:txBody>
      </p:sp>
      <p:sp>
        <p:nvSpPr>
          <p:cNvPr id="11" name="Text Placeholder 10"/>
          <p:cNvSpPr>
            <a:spLocks noGrp="1"/>
          </p:cNvSpPr>
          <p:nvPr>
            <p:ph type="body" sz="quarter" idx="11"/>
          </p:nvPr>
        </p:nvSpPr>
        <p:spPr>
          <a:xfrm>
            <a:off x="270022" y="387903"/>
            <a:ext cx="10793932" cy="618691"/>
          </a:xfrm>
        </p:spPr>
        <p:txBody>
          <a:bodyPr>
            <a:normAutofit fontScale="92500"/>
          </a:bodyPr>
          <a:lstStyle/>
          <a:p>
            <a:r>
              <a:rPr lang="en-US" altLang="en-US" dirty="0"/>
              <a:t>Challenges with today’s IT landscapes –another reality!</a:t>
            </a:r>
            <a:endParaRPr lang="en-US" dirty="0"/>
          </a:p>
        </p:txBody>
      </p:sp>
      <p:sp>
        <p:nvSpPr>
          <p:cNvPr id="18" name="Title 2"/>
          <p:cNvSpPr txBox="1">
            <a:spLocks/>
          </p:cNvSpPr>
          <p:nvPr/>
        </p:nvSpPr>
        <p:spPr bwMode="auto">
          <a:xfrm>
            <a:off x="-3918" y="978641"/>
            <a:ext cx="11729652" cy="4552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17" tIns="60959" rIns="121917" bIns="60959"/>
          <a:lstStyle>
            <a:lvl1pPr defTabSz="457200">
              <a:defRPr sz="1700">
                <a:solidFill>
                  <a:schemeClr val="tx1"/>
                </a:solidFill>
                <a:latin typeface="Calibri" pitchFamily="34" charset="0"/>
                <a:ea typeface="MS PGothic" pitchFamily="34" charset="-128"/>
              </a:defRPr>
            </a:lvl1pPr>
            <a:lvl2pPr marL="742950" indent="-285750" defTabSz="457200">
              <a:defRPr sz="1700">
                <a:solidFill>
                  <a:schemeClr val="tx1"/>
                </a:solidFill>
                <a:latin typeface="Calibri" pitchFamily="34" charset="0"/>
                <a:ea typeface="MS PGothic" pitchFamily="34" charset="-128"/>
              </a:defRPr>
            </a:lvl2pPr>
            <a:lvl3pPr marL="1143000" indent="-228600" defTabSz="457200">
              <a:defRPr sz="1700">
                <a:solidFill>
                  <a:schemeClr val="tx1"/>
                </a:solidFill>
                <a:latin typeface="Calibri" pitchFamily="34" charset="0"/>
                <a:ea typeface="MS PGothic" pitchFamily="34" charset="-128"/>
              </a:defRPr>
            </a:lvl3pPr>
            <a:lvl4pPr marL="1600200" indent="-228600" defTabSz="457200">
              <a:defRPr sz="1700">
                <a:solidFill>
                  <a:schemeClr val="tx1"/>
                </a:solidFill>
                <a:latin typeface="Calibri" pitchFamily="34" charset="0"/>
                <a:ea typeface="MS PGothic" pitchFamily="34" charset="-128"/>
              </a:defRPr>
            </a:lvl4pPr>
            <a:lvl5pPr marL="2057400" indent="-228600" defTabSz="457200">
              <a:defRPr sz="17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17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17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17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1700">
                <a:solidFill>
                  <a:schemeClr val="tx1"/>
                </a:solidFill>
                <a:latin typeface="Calibri" pitchFamily="34" charset="0"/>
                <a:ea typeface="MS PGothic" pitchFamily="34" charset="-128"/>
              </a:defRPr>
            </a:lvl9pPr>
          </a:lstStyle>
          <a:p>
            <a:pPr algn="ctr" eaLnBrk="0" fontAlgn="base" hangingPunct="0">
              <a:spcBef>
                <a:spcPct val="0"/>
              </a:spcBef>
              <a:spcAft>
                <a:spcPct val="0"/>
              </a:spcAft>
              <a:buClr>
                <a:srgbClr val="000000"/>
              </a:buClr>
              <a:buSzPct val="100000"/>
              <a:buFont typeface="Times New Roman" pitchFamily="18" charset="0"/>
              <a:buNone/>
              <a:defRPr/>
            </a:pPr>
            <a:r>
              <a:rPr lang="is-IS" sz="2000" b="1" dirty="0">
                <a:latin typeface="Arial"/>
              </a:rPr>
              <a:t>… </a:t>
            </a:r>
            <a:r>
              <a:rPr lang="is-IS" sz="2000" dirty="0">
                <a:latin typeface="Arial"/>
              </a:rPr>
              <a:t>managing </a:t>
            </a:r>
            <a:r>
              <a:rPr lang="en-US" sz="2000" dirty="0">
                <a:latin typeface="Arial"/>
              </a:rPr>
              <a:t>today’s applications is difficult because symptoms may not be visible</a:t>
            </a:r>
          </a:p>
        </p:txBody>
      </p:sp>
      <p:sp>
        <p:nvSpPr>
          <p:cNvPr id="16" name="Slide Number Placeholder 5"/>
          <p:cNvSpPr txBox="1">
            <a:spLocks/>
          </p:cNvSpPr>
          <p:nvPr/>
        </p:nvSpPr>
        <p:spPr>
          <a:xfrm>
            <a:off x="9448800" y="65563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FC531D4-8FA0-4E06-92A1-7914F6984489}" type="slidenum">
              <a:rPr lang="en-US"/>
              <a:t>2</a:t>
            </a:fld>
            <a:endParaRPr lang="en-US" dirty="0"/>
          </a:p>
        </p:txBody>
      </p:sp>
    </p:spTree>
    <p:extLst>
      <p:ext uri="{BB962C8B-B14F-4D97-AF65-F5344CB8AC3E}">
        <p14:creationId xmlns:p14="http://schemas.microsoft.com/office/powerpoint/2010/main" val="177648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36">
            <a:extLst>
              <a:ext uri="{FF2B5EF4-FFF2-40B4-BE49-F238E27FC236}">
                <a16:creationId xmlns:a16="http://schemas.microsoft.com/office/drawing/2014/main" id="{52071861-D5B8-41D6-BE3F-1F648DB3F73B}"/>
              </a:ext>
            </a:extLst>
          </p:cNvPr>
          <p:cNvSpPr txBox="1">
            <a:spLocks noChangeArrowheads="1"/>
          </p:cNvSpPr>
          <p:nvPr/>
        </p:nvSpPr>
        <p:spPr bwMode="auto">
          <a:xfrm>
            <a:off x="2397126" y="2684463"/>
            <a:ext cx="1560513"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defPPr>
              <a:defRPr lang="he-IL"/>
            </a:defPPr>
            <a:lvl1pPr algn="ctr" eaLnBrk="1" fontAlgn="auto" hangingPunct="1">
              <a:spcBef>
                <a:spcPts val="0"/>
              </a:spcBef>
              <a:spcAft>
                <a:spcPts val="0"/>
              </a:spcAft>
              <a:defRPr sz="1333" b="1">
                <a:solidFill>
                  <a:srgbClr val="002060"/>
                </a:solidFill>
                <a:latin typeface="Arial" panose="020B0604020202020204" pitchFamily="34" charset="0"/>
                <a:ea typeface="ＭＳ Ｐゴシック" pitchFamily="34" charset="-128"/>
                <a:cs typeface="Arial" panose="020B0604020202020204" pitchFamily="34" charset="0"/>
              </a:defRPr>
            </a:lvl1pPr>
            <a:lvl2pPr marL="742950" indent="-285750">
              <a:defRPr>
                <a:solidFill>
                  <a:schemeClr val="tx1"/>
                </a:solidFill>
                <a:latin typeface="Calibri" charset="0"/>
                <a:cs typeface="Arial" panose="020B0604020202020204" pitchFamily="34" charset="0"/>
              </a:defRPr>
            </a:lvl2pPr>
            <a:lvl3pPr marL="1143000" indent="-228600">
              <a:defRPr>
                <a:solidFill>
                  <a:schemeClr val="tx1"/>
                </a:solidFill>
                <a:latin typeface="Calibri" charset="0"/>
                <a:cs typeface="Arial" panose="020B0604020202020204" pitchFamily="34" charset="0"/>
              </a:defRPr>
            </a:lvl3pPr>
            <a:lvl4pPr marL="1600200" indent="-228600">
              <a:defRPr>
                <a:solidFill>
                  <a:schemeClr val="tx1"/>
                </a:solidFill>
                <a:latin typeface="Calibri" charset="0"/>
                <a:cs typeface="Arial" panose="020B0604020202020204" pitchFamily="34" charset="0"/>
              </a:defRPr>
            </a:lvl4pPr>
            <a:lvl5pPr marL="2057400" indent="-228600">
              <a:defRPr>
                <a:solidFill>
                  <a:schemeClr val="tx1"/>
                </a:solidFill>
                <a:latin typeface="Calibri" charset="0"/>
                <a:cs typeface="Arial" panose="020B0604020202020204" pitchFamily="34" charset="0"/>
              </a:defRPr>
            </a:lvl5pPr>
            <a:lvl6pPr marL="2514600" indent="-228600" fontAlgn="base">
              <a:spcBef>
                <a:spcPct val="0"/>
              </a:spcBef>
              <a:spcAft>
                <a:spcPct val="0"/>
              </a:spcAft>
              <a:defRPr>
                <a:solidFill>
                  <a:schemeClr val="tx1"/>
                </a:solidFill>
                <a:latin typeface="Calibri" charset="0"/>
                <a:cs typeface="Arial" panose="020B0604020202020204" pitchFamily="34" charset="0"/>
              </a:defRPr>
            </a:lvl6pPr>
            <a:lvl7pPr marL="2971800" indent="-228600" fontAlgn="base">
              <a:spcBef>
                <a:spcPct val="0"/>
              </a:spcBef>
              <a:spcAft>
                <a:spcPct val="0"/>
              </a:spcAft>
              <a:defRPr>
                <a:solidFill>
                  <a:schemeClr val="tx1"/>
                </a:solidFill>
                <a:latin typeface="Calibri" charset="0"/>
                <a:cs typeface="Arial" panose="020B0604020202020204" pitchFamily="34" charset="0"/>
              </a:defRPr>
            </a:lvl7pPr>
            <a:lvl8pPr marL="3429000" indent="-228600" fontAlgn="base">
              <a:spcBef>
                <a:spcPct val="0"/>
              </a:spcBef>
              <a:spcAft>
                <a:spcPct val="0"/>
              </a:spcAft>
              <a:defRPr>
                <a:solidFill>
                  <a:schemeClr val="tx1"/>
                </a:solidFill>
                <a:latin typeface="Calibri" charset="0"/>
                <a:cs typeface="Arial" panose="020B0604020202020204" pitchFamily="34" charset="0"/>
              </a:defRPr>
            </a:lvl8pPr>
            <a:lvl9pPr marL="3886200" indent="-228600" fontAlgn="base">
              <a:spcBef>
                <a:spcPct val="0"/>
              </a:spcBef>
              <a:spcAft>
                <a:spcPct val="0"/>
              </a:spcAft>
              <a:defRPr>
                <a:solidFill>
                  <a:schemeClr val="tx1"/>
                </a:solidFill>
                <a:latin typeface="Calibri" charset="0"/>
                <a:cs typeface="Arial" panose="020B0604020202020204" pitchFamily="34" charset="0"/>
              </a:defRPr>
            </a:lvl9pPr>
          </a:lstStyle>
          <a:p>
            <a:pPr defTabSz="914377"/>
            <a:endParaRPr lang="en-US" altLang="en-US" dirty="0"/>
          </a:p>
          <a:p>
            <a:pPr defTabSz="914377"/>
            <a:r>
              <a:rPr lang="en-US" altLang="en-US" dirty="0"/>
              <a:t>Monitoring</a:t>
            </a:r>
          </a:p>
          <a:p>
            <a:pPr defTabSz="914377"/>
            <a:endParaRPr lang="en-US" altLang="en-US" dirty="0"/>
          </a:p>
        </p:txBody>
      </p:sp>
      <p:sp>
        <p:nvSpPr>
          <p:cNvPr id="5" name="Rounded Rectangle 44">
            <a:extLst>
              <a:ext uri="{FF2B5EF4-FFF2-40B4-BE49-F238E27FC236}">
                <a16:creationId xmlns:a16="http://schemas.microsoft.com/office/drawing/2014/main" id="{2624CE4D-69D9-4850-B82F-5BD199D207D8}"/>
              </a:ext>
            </a:extLst>
          </p:cNvPr>
          <p:cNvSpPr>
            <a:spLocks noChangeArrowheads="1"/>
          </p:cNvSpPr>
          <p:nvPr/>
        </p:nvSpPr>
        <p:spPr bwMode="auto">
          <a:xfrm>
            <a:off x="2093914" y="709613"/>
            <a:ext cx="2179637" cy="593407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914377">
              <a:defRPr/>
            </a:pPr>
            <a:endParaRPr lang="en-US" altLang="en-US" sz="2133">
              <a:solidFill>
                <a:srgbClr val="323232"/>
              </a:solidFill>
            </a:endParaRPr>
          </a:p>
        </p:txBody>
      </p:sp>
      <p:sp>
        <p:nvSpPr>
          <p:cNvPr id="6" name="TextBox 46">
            <a:extLst>
              <a:ext uri="{FF2B5EF4-FFF2-40B4-BE49-F238E27FC236}">
                <a16:creationId xmlns:a16="http://schemas.microsoft.com/office/drawing/2014/main" id="{36467261-BD29-4380-8466-2BF54CE8DD20}"/>
              </a:ext>
            </a:extLst>
          </p:cNvPr>
          <p:cNvSpPr txBox="1">
            <a:spLocks noChangeArrowheads="1"/>
          </p:cNvSpPr>
          <p:nvPr/>
        </p:nvSpPr>
        <p:spPr bwMode="auto">
          <a:xfrm>
            <a:off x="2093914" y="6245225"/>
            <a:ext cx="218281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914377">
              <a:defRPr/>
            </a:pPr>
            <a:r>
              <a:rPr lang="de-DE" altLang="en-US" sz="2133" i="1" dirty="0">
                <a:solidFill>
                  <a:srgbClr val="B8AEAE">
                    <a:lumMod val="60000"/>
                    <a:lumOff val="40000"/>
                  </a:srgbClr>
                </a:solidFill>
              </a:rPr>
              <a:t>Monitor</a:t>
            </a:r>
            <a:endParaRPr lang="en-US" altLang="en-US" sz="2133" i="1" dirty="0">
              <a:solidFill>
                <a:srgbClr val="B8AEAE">
                  <a:lumMod val="60000"/>
                  <a:lumOff val="40000"/>
                </a:srgbClr>
              </a:solidFill>
            </a:endParaRPr>
          </a:p>
        </p:txBody>
      </p:sp>
      <p:sp>
        <p:nvSpPr>
          <p:cNvPr id="7" name="Rounded Rectangle 47">
            <a:extLst>
              <a:ext uri="{FF2B5EF4-FFF2-40B4-BE49-F238E27FC236}">
                <a16:creationId xmlns:a16="http://schemas.microsoft.com/office/drawing/2014/main" id="{FEC22289-450F-42E7-9D57-B9C8A8FD7C56}"/>
              </a:ext>
            </a:extLst>
          </p:cNvPr>
          <p:cNvSpPr>
            <a:spLocks noChangeArrowheads="1"/>
          </p:cNvSpPr>
          <p:nvPr/>
        </p:nvSpPr>
        <p:spPr bwMode="auto">
          <a:xfrm>
            <a:off x="4602164" y="709613"/>
            <a:ext cx="2179637" cy="593407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914377">
              <a:defRPr/>
            </a:pPr>
            <a:endParaRPr lang="en-US" altLang="en-US" sz="2133">
              <a:solidFill>
                <a:srgbClr val="323232"/>
              </a:solidFill>
            </a:endParaRPr>
          </a:p>
        </p:txBody>
      </p:sp>
      <p:sp>
        <p:nvSpPr>
          <p:cNvPr id="8" name="TextBox 48">
            <a:extLst>
              <a:ext uri="{FF2B5EF4-FFF2-40B4-BE49-F238E27FC236}">
                <a16:creationId xmlns:a16="http://schemas.microsoft.com/office/drawing/2014/main" id="{8C6BFD77-6180-403C-9534-BDC5B30B97E3}"/>
              </a:ext>
            </a:extLst>
          </p:cNvPr>
          <p:cNvSpPr txBox="1">
            <a:spLocks noChangeArrowheads="1"/>
          </p:cNvSpPr>
          <p:nvPr/>
        </p:nvSpPr>
        <p:spPr bwMode="auto">
          <a:xfrm>
            <a:off x="4602163" y="6245225"/>
            <a:ext cx="218281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914377">
              <a:defRPr/>
            </a:pPr>
            <a:r>
              <a:rPr lang="de-DE" altLang="en-US" sz="2133" i="1">
                <a:solidFill>
                  <a:srgbClr val="B8AEAE">
                    <a:lumMod val="60000"/>
                    <a:lumOff val="40000"/>
                  </a:srgbClr>
                </a:solidFill>
              </a:rPr>
              <a:t>Analyze</a:t>
            </a:r>
            <a:endParaRPr lang="en-US" altLang="en-US" sz="2133" i="1">
              <a:solidFill>
                <a:srgbClr val="B8AEAE">
                  <a:lumMod val="60000"/>
                  <a:lumOff val="40000"/>
                </a:srgbClr>
              </a:solidFill>
            </a:endParaRPr>
          </a:p>
        </p:txBody>
      </p:sp>
      <p:sp>
        <p:nvSpPr>
          <p:cNvPr id="9" name="Rounded Rectangle 49">
            <a:extLst>
              <a:ext uri="{FF2B5EF4-FFF2-40B4-BE49-F238E27FC236}">
                <a16:creationId xmlns:a16="http://schemas.microsoft.com/office/drawing/2014/main" id="{129E9F89-23E7-47CB-A11C-09550CF4C65D}"/>
              </a:ext>
            </a:extLst>
          </p:cNvPr>
          <p:cNvSpPr>
            <a:spLocks noChangeArrowheads="1"/>
          </p:cNvSpPr>
          <p:nvPr/>
        </p:nvSpPr>
        <p:spPr bwMode="auto">
          <a:xfrm>
            <a:off x="7108825" y="709613"/>
            <a:ext cx="2178051" cy="593407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914377">
              <a:defRPr/>
            </a:pPr>
            <a:endParaRPr lang="en-US" altLang="en-US" sz="2133">
              <a:solidFill>
                <a:srgbClr val="323232"/>
              </a:solidFill>
            </a:endParaRPr>
          </a:p>
        </p:txBody>
      </p:sp>
      <p:sp>
        <p:nvSpPr>
          <p:cNvPr id="10" name="TextBox 50">
            <a:extLst>
              <a:ext uri="{FF2B5EF4-FFF2-40B4-BE49-F238E27FC236}">
                <a16:creationId xmlns:a16="http://schemas.microsoft.com/office/drawing/2014/main" id="{3CC92F83-7AC8-44CD-80FC-C852A06589AB}"/>
              </a:ext>
            </a:extLst>
          </p:cNvPr>
          <p:cNvSpPr txBox="1">
            <a:spLocks noChangeArrowheads="1"/>
          </p:cNvSpPr>
          <p:nvPr/>
        </p:nvSpPr>
        <p:spPr bwMode="auto">
          <a:xfrm>
            <a:off x="7104063" y="6245225"/>
            <a:ext cx="218281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914377">
              <a:defRPr/>
            </a:pPr>
            <a:r>
              <a:rPr lang="de-DE" altLang="en-US" sz="2133" i="1">
                <a:solidFill>
                  <a:srgbClr val="B8AEAE">
                    <a:lumMod val="60000"/>
                    <a:lumOff val="40000"/>
                  </a:srgbClr>
                </a:solidFill>
              </a:rPr>
              <a:t>Plan</a:t>
            </a:r>
            <a:endParaRPr lang="en-US" altLang="en-US" sz="2133" i="1">
              <a:solidFill>
                <a:srgbClr val="B8AEAE">
                  <a:lumMod val="60000"/>
                  <a:lumOff val="40000"/>
                </a:srgbClr>
              </a:solidFill>
            </a:endParaRPr>
          </a:p>
        </p:txBody>
      </p:sp>
      <p:sp>
        <p:nvSpPr>
          <p:cNvPr id="11" name="Rounded Rectangle 51">
            <a:extLst>
              <a:ext uri="{FF2B5EF4-FFF2-40B4-BE49-F238E27FC236}">
                <a16:creationId xmlns:a16="http://schemas.microsoft.com/office/drawing/2014/main" id="{9CC79830-A4E3-45CC-9188-DA01F2BB99EE}"/>
              </a:ext>
            </a:extLst>
          </p:cNvPr>
          <p:cNvSpPr>
            <a:spLocks noChangeArrowheads="1"/>
          </p:cNvSpPr>
          <p:nvPr/>
        </p:nvSpPr>
        <p:spPr bwMode="auto">
          <a:xfrm>
            <a:off x="9615488" y="709613"/>
            <a:ext cx="2179637" cy="593407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defTabSz="914377">
              <a:defRPr/>
            </a:pPr>
            <a:endParaRPr lang="en-US" altLang="en-US" sz="2133">
              <a:solidFill>
                <a:srgbClr val="323232"/>
              </a:solidFill>
            </a:endParaRPr>
          </a:p>
        </p:txBody>
      </p:sp>
      <p:sp>
        <p:nvSpPr>
          <p:cNvPr id="12" name="TextBox 52">
            <a:extLst>
              <a:ext uri="{FF2B5EF4-FFF2-40B4-BE49-F238E27FC236}">
                <a16:creationId xmlns:a16="http://schemas.microsoft.com/office/drawing/2014/main" id="{8494FA44-7143-4954-9FD4-91B6E84B3DBF}"/>
              </a:ext>
            </a:extLst>
          </p:cNvPr>
          <p:cNvSpPr txBox="1">
            <a:spLocks noChangeArrowheads="1"/>
          </p:cNvSpPr>
          <p:nvPr/>
        </p:nvSpPr>
        <p:spPr bwMode="auto">
          <a:xfrm>
            <a:off x="9612314" y="6264275"/>
            <a:ext cx="218281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defTabSz="914377">
              <a:defRPr/>
            </a:pPr>
            <a:r>
              <a:rPr lang="de-DE" altLang="en-US" sz="2133" i="1" dirty="0">
                <a:solidFill>
                  <a:srgbClr val="B8AEAE">
                    <a:lumMod val="60000"/>
                    <a:lumOff val="40000"/>
                  </a:srgbClr>
                </a:solidFill>
              </a:rPr>
              <a:t>Execute</a:t>
            </a:r>
            <a:endParaRPr lang="en-US" altLang="en-US" sz="2133" i="1" dirty="0">
              <a:solidFill>
                <a:srgbClr val="B8AEAE">
                  <a:lumMod val="60000"/>
                  <a:lumOff val="40000"/>
                </a:srgbClr>
              </a:solidFill>
            </a:endParaRPr>
          </a:p>
        </p:txBody>
      </p:sp>
      <p:sp>
        <p:nvSpPr>
          <p:cNvPr id="13" name="TextBox 36">
            <a:extLst>
              <a:ext uri="{FF2B5EF4-FFF2-40B4-BE49-F238E27FC236}">
                <a16:creationId xmlns:a16="http://schemas.microsoft.com/office/drawing/2014/main" id="{40432E80-E1D6-4E7E-B27C-84C509CB71A2}"/>
              </a:ext>
            </a:extLst>
          </p:cNvPr>
          <p:cNvSpPr txBox="1">
            <a:spLocks noChangeArrowheads="1"/>
          </p:cNvSpPr>
          <p:nvPr/>
        </p:nvSpPr>
        <p:spPr bwMode="auto">
          <a:xfrm>
            <a:off x="2366963" y="4265613"/>
            <a:ext cx="1560512"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defPPr>
              <a:defRPr lang="he-IL"/>
            </a:defPPr>
            <a:lvl1pPr algn="ctr" eaLnBrk="1" fontAlgn="auto" hangingPunct="1">
              <a:spcBef>
                <a:spcPts val="0"/>
              </a:spcBef>
              <a:spcAft>
                <a:spcPts val="0"/>
              </a:spcAft>
              <a:defRPr sz="1333" b="1">
                <a:solidFill>
                  <a:srgbClr val="002060"/>
                </a:solidFill>
                <a:latin typeface="Arial" panose="020B0604020202020204" pitchFamily="34" charset="0"/>
                <a:ea typeface="ＭＳ Ｐゴシック" pitchFamily="34" charset="-128"/>
                <a:cs typeface="Arial" panose="020B0604020202020204" pitchFamily="34" charset="0"/>
              </a:defRPr>
            </a:lvl1pPr>
            <a:lvl2pPr marL="742950" indent="-285750">
              <a:defRPr>
                <a:solidFill>
                  <a:schemeClr val="tx1"/>
                </a:solidFill>
                <a:latin typeface="Calibri" charset="0"/>
                <a:cs typeface="Arial" panose="020B0604020202020204" pitchFamily="34" charset="0"/>
              </a:defRPr>
            </a:lvl2pPr>
            <a:lvl3pPr marL="1143000" indent="-228600">
              <a:defRPr>
                <a:solidFill>
                  <a:schemeClr val="tx1"/>
                </a:solidFill>
                <a:latin typeface="Calibri" charset="0"/>
                <a:cs typeface="Arial" panose="020B0604020202020204" pitchFamily="34" charset="0"/>
              </a:defRPr>
            </a:lvl3pPr>
            <a:lvl4pPr marL="1600200" indent="-228600">
              <a:defRPr>
                <a:solidFill>
                  <a:schemeClr val="tx1"/>
                </a:solidFill>
                <a:latin typeface="Calibri" charset="0"/>
                <a:cs typeface="Arial" panose="020B0604020202020204" pitchFamily="34" charset="0"/>
              </a:defRPr>
            </a:lvl4pPr>
            <a:lvl5pPr marL="2057400" indent="-228600">
              <a:defRPr>
                <a:solidFill>
                  <a:schemeClr val="tx1"/>
                </a:solidFill>
                <a:latin typeface="Calibri" charset="0"/>
                <a:cs typeface="Arial" panose="020B0604020202020204" pitchFamily="34" charset="0"/>
              </a:defRPr>
            </a:lvl5pPr>
            <a:lvl6pPr marL="2514600" indent="-228600" fontAlgn="base">
              <a:spcBef>
                <a:spcPct val="0"/>
              </a:spcBef>
              <a:spcAft>
                <a:spcPct val="0"/>
              </a:spcAft>
              <a:defRPr>
                <a:solidFill>
                  <a:schemeClr val="tx1"/>
                </a:solidFill>
                <a:latin typeface="Calibri" charset="0"/>
                <a:cs typeface="Arial" panose="020B0604020202020204" pitchFamily="34" charset="0"/>
              </a:defRPr>
            </a:lvl6pPr>
            <a:lvl7pPr marL="2971800" indent="-228600" fontAlgn="base">
              <a:spcBef>
                <a:spcPct val="0"/>
              </a:spcBef>
              <a:spcAft>
                <a:spcPct val="0"/>
              </a:spcAft>
              <a:defRPr>
                <a:solidFill>
                  <a:schemeClr val="tx1"/>
                </a:solidFill>
                <a:latin typeface="Calibri" charset="0"/>
                <a:cs typeface="Arial" panose="020B0604020202020204" pitchFamily="34" charset="0"/>
              </a:defRPr>
            </a:lvl7pPr>
            <a:lvl8pPr marL="3429000" indent="-228600" fontAlgn="base">
              <a:spcBef>
                <a:spcPct val="0"/>
              </a:spcBef>
              <a:spcAft>
                <a:spcPct val="0"/>
              </a:spcAft>
              <a:defRPr>
                <a:solidFill>
                  <a:schemeClr val="tx1"/>
                </a:solidFill>
                <a:latin typeface="Calibri" charset="0"/>
                <a:cs typeface="Arial" panose="020B0604020202020204" pitchFamily="34" charset="0"/>
              </a:defRPr>
            </a:lvl8pPr>
            <a:lvl9pPr marL="3886200" indent="-228600" fontAlgn="base">
              <a:spcBef>
                <a:spcPct val="0"/>
              </a:spcBef>
              <a:spcAft>
                <a:spcPct val="0"/>
              </a:spcAft>
              <a:defRPr>
                <a:solidFill>
                  <a:schemeClr val="tx1"/>
                </a:solidFill>
                <a:latin typeface="Calibri" charset="0"/>
                <a:cs typeface="Arial" panose="020B0604020202020204" pitchFamily="34" charset="0"/>
              </a:defRPr>
            </a:lvl9pPr>
          </a:lstStyle>
          <a:p>
            <a:pPr defTabSz="914377"/>
            <a:endParaRPr lang="en-US" altLang="en-US" dirty="0"/>
          </a:p>
          <a:p>
            <a:pPr defTabSz="914377"/>
            <a:r>
              <a:rPr lang="en-US" altLang="en-US" dirty="0"/>
              <a:t>Logging</a:t>
            </a:r>
          </a:p>
          <a:p>
            <a:pPr defTabSz="914377"/>
            <a:endParaRPr lang="en-US" altLang="en-US" dirty="0"/>
          </a:p>
        </p:txBody>
      </p:sp>
      <p:sp>
        <p:nvSpPr>
          <p:cNvPr id="15" name="TextBox 36">
            <a:extLst>
              <a:ext uri="{FF2B5EF4-FFF2-40B4-BE49-F238E27FC236}">
                <a16:creationId xmlns:a16="http://schemas.microsoft.com/office/drawing/2014/main" id="{C1BFF1C9-56E2-4CC5-B1C5-54AA2D413F00}"/>
              </a:ext>
            </a:extLst>
          </p:cNvPr>
          <p:cNvSpPr txBox="1">
            <a:spLocks noChangeArrowheads="1"/>
          </p:cNvSpPr>
          <p:nvPr/>
        </p:nvSpPr>
        <p:spPr bwMode="auto">
          <a:xfrm>
            <a:off x="5003800" y="3690938"/>
            <a:ext cx="1319213" cy="91281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Event</a:t>
            </a:r>
          </a:p>
          <a:p>
            <a:pPr algn="ctr" defTabSz="914377">
              <a:defRPr/>
            </a:pPr>
            <a:r>
              <a:rPr lang="en-US" altLang="en-US" sz="1333" b="1" dirty="0">
                <a:solidFill>
                  <a:srgbClr val="002060"/>
                </a:solidFill>
                <a:latin typeface="Arial" panose="020B0604020202020204" pitchFamily="34" charset="0"/>
                <a:ea typeface="ＭＳ Ｐゴシック" pitchFamily="34" charset="-128"/>
              </a:rPr>
              <a:t>Management</a:t>
            </a:r>
          </a:p>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p:txBody>
      </p:sp>
      <p:sp>
        <p:nvSpPr>
          <p:cNvPr id="16" name="TextBox 36">
            <a:extLst>
              <a:ext uri="{FF2B5EF4-FFF2-40B4-BE49-F238E27FC236}">
                <a16:creationId xmlns:a16="http://schemas.microsoft.com/office/drawing/2014/main" id="{FCBE23EA-432C-4BE0-9008-9DF70550CC93}"/>
              </a:ext>
            </a:extLst>
          </p:cNvPr>
          <p:cNvSpPr txBox="1">
            <a:spLocks noChangeArrowheads="1"/>
          </p:cNvSpPr>
          <p:nvPr/>
        </p:nvSpPr>
        <p:spPr bwMode="auto">
          <a:xfrm>
            <a:off x="6108701" y="2330449"/>
            <a:ext cx="5070475"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Runbooks</a:t>
            </a:r>
          </a:p>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p:txBody>
      </p:sp>
      <p:sp>
        <p:nvSpPr>
          <p:cNvPr id="17" name="TextBox 36">
            <a:extLst>
              <a:ext uri="{FF2B5EF4-FFF2-40B4-BE49-F238E27FC236}">
                <a16:creationId xmlns:a16="http://schemas.microsoft.com/office/drawing/2014/main" id="{C55245DE-A3CF-4C96-B37C-0F003626717D}"/>
              </a:ext>
            </a:extLst>
          </p:cNvPr>
          <p:cNvSpPr txBox="1">
            <a:spLocks noChangeArrowheads="1"/>
          </p:cNvSpPr>
          <p:nvPr/>
        </p:nvSpPr>
        <p:spPr bwMode="auto">
          <a:xfrm>
            <a:off x="7531100" y="3895726"/>
            <a:ext cx="1319213"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Notification</a:t>
            </a:r>
          </a:p>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p:txBody>
      </p:sp>
      <p:sp>
        <p:nvSpPr>
          <p:cNvPr id="18" name="TextBox 36">
            <a:extLst>
              <a:ext uri="{FF2B5EF4-FFF2-40B4-BE49-F238E27FC236}">
                <a16:creationId xmlns:a16="http://schemas.microsoft.com/office/drawing/2014/main" id="{63425D56-8BC7-486D-A530-7518D64DF57D}"/>
              </a:ext>
            </a:extLst>
          </p:cNvPr>
          <p:cNvSpPr txBox="1">
            <a:spLocks noChangeArrowheads="1"/>
          </p:cNvSpPr>
          <p:nvPr/>
        </p:nvSpPr>
        <p:spPr bwMode="auto">
          <a:xfrm>
            <a:off x="2925763" y="1125537"/>
            <a:ext cx="8356600"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Dashboards &amp; Reporting</a:t>
            </a:r>
            <a:br>
              <a:rPr lang="en-US" altLang="en-US" sz="1333" b="1" dirty="0">
                <a:solidFill>
                  <a:srgbClr val="002060"/>
                </a:solidFill>
                <a:latin typeface="Arial" panose="020B0604020202020204" pitchFamily="34" charset="0"/>
                <a:ea typeface="ＭＳ Ｐゴシック" pitchFamily="34" charset="-128"/>
              </a:rPr>
            </a:br>
            <a:endParaRPr lang="en-US" altLang="en-US" sz="1333" b="1" dirty="0">
              <a:solidFill>
                <a:srgbClr val="002060"/>
              </a:solidFill>
              <a:latin typeface="Arial" panose="020B0604020202020204" pitchFamily="34" charset="0"/>
              <a:ea typeface="ＭＳ Ｐゴシック" pitchFamily="34" charset="-128"/>
            </a:endParaRPr>
          </a:p>
        </p:txBody>
      </p:sp>
      <p:cxnSp>
        <p:nvCxnSpPr>
          <p:cNvPr id="19" name="Straight Arrow Connector 18">
            <a:extLst>
              <a:ext uri="{FF2B5EF4-FFF2-40B4-BE49-F238E27FC236}">
                <a16:creationId xmlns:a16="http://schemas.microsoft.com/office/drawing/2014/main" id="{F6D9D39D-BE1C-4DBC-B41B-85D353BFD87B}"/>
              </a:ext>
            </a:extLst>
          </p:cNvPr>
          <p:cNvCxnSpPr>
            <a:cxnSpLocks/>
            <a:stCxn id="14" idx="3"/>
            <a:endCxn id="15" idx="1"/>
          </p:cNvCxnSpPr>
          <p:nvPr/>
        </p:nvCxnSpPr>
        <p:spPr>
          <a:xfrm>
            <a:off x="3957639" y="3038310"/>
            <a:ext cx="1046161" cy="110903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982A83-A4F3-4A6B-9F30-E042DE3A1284}"/>
              </a:ext>
            </a:extLst>
          </p:cNvPr>
          <p:cNvCxnSpPr>
            <a:cxnSpLocks/>
            <a:stCxn id="13" idx="3"/>
            <a:endCxn id="15" idx="1"/>
          </p:cNvCxnSpPr>
          <p:nvPr/>
        </p:nvCxnSpPr>
        <p:spPr>
          <a:xfrm flipV="1">
            <a:off x="3927475" y="4147345"/>
            <a:ext cx="1076325" cy="47211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F4655C-DE25-4FFF-A80F-A1CE2ED2765F}"/>
              </a:ext>
            </a:extLst>
          </p:cNvPr>
          <p:cNvCxnSpPr>
            <a:cxnSpLocks/>
            <a:stCxn id="17" idx="3"/>
          </p:cNvCxnSpPr>
          <p:nvPr/>
        </p:nvCxnSpPr>
        <p:spPr>
          <a:xfrm>
            <a:off x="8850313" y="4249573"/>
            <a:ext cx="1190626" cy="1866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52A688-9088-4FF9-B630-A6C8461B9972}"/>
              </a:ext>
            </a:extLst>
          </p:cNvPr>
          <p:cNvCxnSpPr>
            <a:stCxn id="15" idx="3"/>
            <a:endCxn id="16" idx="2"/>
          </p:cNvCxnSpPr>
          <p:nvPr/>
        </p:nvCxnSpPr>
        <p:spPr>
          <a:xfrm flipV="1">
            <a:off x="6323013" y="3038143"/>
            <a:ext cx="2320926" cy="110920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1AC145-1960-46C1-B788-032D20894459}"/>
              </a:ext>
            </a:extLst>
          </p:cNvPr>
          <p:cNvCxnSpPr>
            <a:stCxn id="15" idx="3"/>
            <a:endCxn id="17" idx="1"/>
          </p:cNvCxnSpPr>
          <p:nvPr/>
        </p:nvCxnSpPr>
        <p:spPr>
          <a:xfrm>
            <a:off x="6323013" y="4147345"/>
            <a:ext cx="1208087" cy="10222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4E84575-8669-4A92-B2BA-C207B48D7467}"/>
              </a:ext>
            </a:extLst>
          </p:cNvPr>
          <p:cNvCxnSpPr>
            <a:cxnSpLocks/>
            <a:endCxn id="16" idx="2"/>
          </p:cNvCxnSpPr>
          <p:nvPr/>
        </p:nvCxnSpPr>
        <p:spPr>
          <a:xfrm flipH="1" flipV="1">
            <a:off x="8643939" y="3038143"/>
            <a:ext cx="2087564" cy="86075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6BEFA09-06BC-424D-8AAD-2FC23B7D55C6}"/>
              </a:ext>
            </a:extLst>
          </p:cNvPr>
          <p:cNvSpPr txBox="1">
            <a:spLocks noChangeArrowheads="1"/>
          </p:cNvSpPr>
          <p:nvPr/>
        </p:nvSpPr>
        <p:spPr bwMode="auto">
          <a:xfrm>
            <a:off x="5003801" y="5430837"/>
            <a:ext cx="4033839" cy="707694"/>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Ticketing &amp; Trending</a:t>
            </a:r>
          </a:p>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p:txBody>
      </p:sp>
      <p:cxnSp>
        <p:nvCxnSpPr>
          <p:cNvPr id="53" name="Straight Arrow Connector 52">
            <a:extLst>
              <a:ext uri="{FF2B5EF4-FFF2-40B4-BE49-F238E27FC236}">
                <a16:creationId xmlns:a16="http://schemas.microsoft.com/office/drawing/2014/main" id="{A2E99377-5EB0-4083-93B8-051C1FAFDBCE}"/>
              </a:ext>
            </a:extLst>
          </p:cNvPr>
          <p:cNvCxnSpPr>
            <a:stCxn id="15" idx="2"/>
            <a:endCxn id="37" idx="0"/>
          </p:cNvCxnSpPr>
          <p:nvPr/>
        </p:nvCxnSpPr>
        <p:spPr>
          <a:xfrm>
            <a:off x="5663407" y="4603752"/>
            <a:ext cx="1357314" cy="827085"/>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682BD8-581C-4C31-B271-EFA749587FA8}"/>
              </a:ext>
            </a:extLst>
          </p:cNvPr>
          <p:cNvCxnSpPr>
            <a:stCxn id="37" idx="0"/>
            <a:endCxn id="17" idx="2"/>
          </p:cNvCxnSpPr>
          <p:nvPr/>
        </p:nvCxnSpPr>
        <p:spPr>
          <a:xfrm flipV="1">
            <a:off x="7020721" y="4603420"/>
            <a:ext cx="1169986" cy="82741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8AA4FA-5583-40F0-A85B-E473E4C7549D}"/>
              </a:ext>
            </a:extLst>
          </p:cNvPr>
          <p:cNvCxnSpPr>
            <a:cxnSpLocks/>
            <a:endCxn id="37" idx="0"/>
          </p:cNvCxnSpPr>
          <p:nvPr/>
        </p:nvCxnSpPr>
        <p:spPr>
          <a:xfrm flipH="1">
            <a:off x="7020721" y="4637565"/>
            <a:ext cx="3710781" cy="793272"/>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123" name="TextBox 31">
            <a:extLst>
              <a:ext uri="{FF2B5EF4-FFF2-40B4-BE49-F238E27FC236}">
                <a16:creationId xmlns:a16="http://schemas.microsoft.com/office/drawing/2014/main" id="{052347B6-83B7-4D39-BB40-0B8540F039FF}"/>
              </a:ext>
            </a:extLst>
          </p:cNvPr>
          <p:cNvSpPr txBox="1">
            <a:spLocks noChangeArrowheads="1"/>
          </p:cNvSpPr>
          <p:nvPr/>
        </p:nvSpPr>
        <p:spPr bwMode="auto">
          <a:xfrm>
            <a:off x="4292171" y="2782890"/>
            <a:ext cx="392543" cy="16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914377"/>
            <a:r>
              <a:rPr lang="en-US" altLang="he-IL" sz="1351">
                <a:solidFill>
                  <a:srgbClr val="323232"/>
                </a:solidFill>
              </a:rPr>
              <a:t>Monitoring Threshold</a:t>
            </a:r>
            <a:endParaRPr lang="he-IL" altLang="he-IL" sz="1351">
              <a:solidFill>
                <a:srgbClr val="323232"/>
              </a:solidFill>
            </a:endParaRPr>
          </a:p>
        </p:txBody>
      </p:sp>
      <p:sp>
        <p:nvSpPr>
          <p:cNvPr id="33" name="TextBox 36">
            <a:extLst>
              <a:ext uri="{FF2B5EF4-FFF2-40B4-BE49-F238E27FC236}">
                <a16:creationId xmlns:a16="http://schemas.microsoft.com/office/drawing/2014/main" id="{F604D65F-3D39-4EBA-B8D3-0394E6BE1244}"/>
              </a:ext>
            </a:extLst>
          </p:cNvPr>
          <p:cNvSpPr txBox="1">
            <a:spLocks noChangeArrowheads="1"/>
          </p:cNvSpPr>
          <p:nvPr/>
        </p:nvSpPr>
        <p:spPr bwMode="auto">
          <a:xfrm>
            <a:off x="1585913" y="2534944"/>
            <a:ext cx="1143000" cy="297454"/>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defPPr>
              <a:defRPr lang="he-IL"/>
            </a:defPPr>
            <a:lvl1pPr algn="ctr" eaLnBrk="1" fontAlgn="auto" hangingPunct="1">
              <a:spcBef>
                <a:spcPts val="0"/>
              </a:spcBef>
              <a:spcAft>
                <a:spcPts val="0"/>
              </a:spcAft>
              <a:defRPr sz="1333" b="1">
                <a:solidFill>
                  <a:srgbClr val="002060"/>
                </a:solidFill>
                <a:latin typeface="Arial" panose="020B0604020202020204" pitchFamily="34" charset="0"/>
                <a:ea typeface="ＭＳ Ｐゴシック" pitchFamily="34" charset="-128"/>
                <a:cs typeface="Arial" panose="020B0604020202020204" pitchFamily="34" charset="0"/>
              </a:defRPr>
            </a:lvl1pPr>
            <a:lvl2pPr marL="742950" indent="-285750">
              <a:defRPr>
                <a:solidFill>
                  <a:schemeClr val="tx1"/>
                </a:solidFill>
                <a:latin typeface="Calibri" charset="0"/>
                <a:cs typeface="Arial" panose="020B0604020202020204" pitchFamily="34" charset="0"/>
              </a:defRPr>
            </a:lvl2pPr>
            <a:lvl3pPr marL="1143000" indent="-228600">
              <a:defRPr>
                <a:solidFill>
                  <a:schemeClr val="tx1"/>
                </a:solidFill>
                <a:latin typeface="Calibri" charset="0"/>
                <a:cs typeface="Arial" panose="020B0604020202020204" pitchFamily="34" charset="0"/>
              </a:defRPr>
            </a:lvl3pPr>
            <a:lvl4pPr marL="1600200" indent="-228600">
              <a:defRPr>
                <a:solidFill>
                  <a:schemeClr val="tx1"/>
                </a:solidFill>
                <a:latin typeface="Calibri" charset="0"/>
                <a:cs typeface="Arial" panose="020B0604020202020204" pitchFamily="34" charset="0"/>
              </a:defRPr>
            </a:lvl4pPr>
            <a:lvl5pPr marL="2057400" indent="-228600">
              <a:defRPr>
                <a:solidFill>
                  <a:schemeClr val="tx1"/>
                </a:solidFill>
                <a:latin typeface="Calibri" charset="0"/>
                <a:cs typeface="Arial" panose="020B0604020202020204" pitchFamily="34" charset="0"/>
              </a:defRPr>
            </a:lvl5pPr>
            <a:lvl6pPr marL="2514600" indent="-228600" fontAlgn="base">
              <a:spcBef>
                <a:spcPct val="0"/>
              </a:spcBef>
              <a:spcAft>
                <a:spcPct val="0"/>
              </a:spcAft>
              <a:defRPr>
                <a:solidFill>
                  <a:schemeClr val="tx1"/>
                </a:solidFill>
                <a:latin typeface="Calibri" charset="0"/>
                <a:cs typeface="Arial" panose="020B0604020202020204" pitchFamily="34" charset="0"/>
              </a:defRPr>
            </a:lvl6pPr>
            <a:lvl7pPr marL="2971800" indent="-228600" fontAlgn="base">
              <a:spcBef>
                <a:spcPct val="0"/>
              </a:spcBef>
              <a:spcAft>
                <a:spcPct val="0"/>
              </a:spcAft>
              <a:defRPr>
                <a:solidFill>
                  <a:schemeClr val="tx1"/>
                </a:solidFill>
                <a:latin typeface="Calibri" charset="0"/>
                <a:cs typeface="Arial" panose="020B0604020202020204" pitchFamily="34" charset="0"/>
              </a:defRPr>
            </a:lvl7pPr>
            <a:lvl8pPr marL="3429000" indent="-228600" fontAlgn="base">
              <a:spcBef>
                <a:spcPct val="0"/>
              </a:spcBef>
              <a:spcAft>
                <a:spcPct val="0"/>
              </a:spcAft>
              <a:defRPr>
                <a:solidFill>
                  <a:schemeClr val="tx1"/>
                </a:solidFill>
                <a:latin typeface="Calibri" charset="0"/>
                <a:cs typeface="Arial" panose="020B0604020202020204" pitchFamily="34" charset="0"/>
              </a:defRPr>
            </a:lvl8pPr>
            <a:lvl9pPr marL="3886200" indent="-228600" fontAlgn="base">
              <a:spcBef>
                <a:spcPct val="0"/>
              </a:spcBef>
              <a:spcAft>
                <a:spcPct val="0"/>
              </a:spcAft>
              <a:defRPr>
                <a:solidFill>
                  <a:schemeClr val="tx1"/>
                </a:solidFill>
                <a:latin typeface="Calibri" charset="0"/>
                <a:cs typeface="Arial" panose="020B0604020202020204" pitchFamily="34" charset="0"/>
              </a:defRPr>
            </a:lvl9pPr>
          </a:lstStyle>
          <a:p>
            <a:pPr defTabSz="914377"/>
            <a:r>
              <a:rPr lang="en-US" altLang="en-US" dirty="0"/>
              <a:t>Synthetics</a:t>
            </a:r>
          </a:p>
        </p:txBody>
      </p:sp>
      <p:sp>
        <p:nvSpPr>
          <p:cNvPr id="34" name="TextBox 36">
            <a:extLst>
              <a:ext uri="{FF2B5EF4-FFF2-40B4-BE49-F238E27FC236}">
                <a16:creationId xmlns:a16="http://schemas.microsoft.com/office/drawing/2014/main" id="{F4850C00-B855-4F5B-AB94-0543A8348739}"/>
              </a:ext>
            </a:extLst>
          </p:cNvPr>
          <p:cNvSpPr txBox="1">
            <a:spLocks noChangeArrowheads="1"/>
          </p:cNvSpPr>
          <p:nvPr/>
        </p:nvSpPr>
        <p:spPr bwMode="auto">
          <a:xfrm>
            <a:off x="1585913" y="3224214"/>
            <a:ext cx="1143000" cy="297454"/>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defPPr>
              <a:defRPr lang="he-IL"/>
            </a:defPPr>
            <a:lvl1pPr algn="ctr" eaLnBrk="1" fontAlgn="auto" hangingPunct="1">
              <a:spcBef>
                <a:spcPts val="0"/>
              </a:spcBef>
              <a:spcAft>
                <a:spcPts val="0"/>
              </a:spcAft>
              <a:defRPr sz="1333" b="1">
                <a:solidFill>
                  <a:srgbClr val="002060"/>
                </a:solidFill>
                <a:latin typeface="Arial" panose="020B0604020202020204" pitchFamily="34" charset="0"/>
                <a:ea typeface="ＭＳ Ｐゴシック" pitchFamily="34" charset="-128"/>
                <a:cs typeface="Arial" panose="020B0604020202020204" pitchFamily="34" charset="0"/>
              </a:defRPr>
            </a:lvl1pPr>
            <a:lvl2pPr marL="742950" indent="-285750">
              <a:defRPr>
                <a:solidFill>
                  <a:schemeClr val="tx1"/>
                </a:solidFill>
                <a:latin typeface="Calibri" charset="0"/>
                <a:cs typeface="Arial" panose="020B0604020202020204" pitchFamily="34" charset="0"/>
              </a:defRPr>
            </a:lvl2pPr>
            <a:lvl3pPr marL="1143000" indent="-228600">
              <a:defRPr>
                <a:solidFill>
                  <a:schemeClr val="tx1"/>
                </a:solidFill>
                <a:latin typeface="Calibri" charset="0"/>
                <a:cs typeface="Arial" panose="020B0604020202020204" pitchFamily="34" charset="0"/>
              </a:defRPr>
            </a:lvl3pPr>
            <a:lvl4pPr marL="1600200" indent="-228600">
              <a:defRPr>
                <a:solidFill>
                  <a:schemeClr val="tx1"/>
                </a:solidFill>
                <a:latin typeface="Calibri" charset="0"/>
                <a:cs typeface="Arial" panose="020B0604020202020204" pitchFamily="34" charset="0"/>
              </a:defRPr>
            </a:lvl4pPr>
            <a:lvl5pPr marL="2057400" indent="-228600">
              <a:defRPr>
                <a:solidFill>
                  <a:schemeClr val="tx1"/>
                </a:solidFill>
                <a:latin typeface="Calibri" charset="0"/>
                <a:cs typeface="Arial" panose="020B0604020202020204" pitchFamily="34" charset="0"/>
              </a:defRPr>
            </a:lvl5pPr>
            <a:lvl6pPr marL="2514600" indent="-228600" fontAlgn="base">
              <a:spcBef>
                <a:spcPct val="0"/>
              </a:spcBef>
              <a:spcAft>
                <a:spcPct val="0"/>
              </a:spcAft>
              <a:defRPr>
                <a:solidFill>
                  <a:schemeClr val="tx1"/>
                </a:solidFill>
                <a:latin typeface="Calibri" charset="0"/>
                <a:cs typeface="Arial" panose="020B0604020202020204" pitchFamily="34" charset="0"/>
              </a:defRPr>
            </a:lvl6pPr>
            <a:lvl7pPr marL="2971800" indent="-228600" fontAlgn="base">
              <a:spcBef>
                <a:spcPct val="0"/>
              </a:spcBef>
              <a:spcAft>
                <a:spcPct val="0"/>
              </a:spcAft>
              <a:defRPr>
                <a:solidFill>
                  <a:schemeClr val="tx1"/>
                </a:solidFill>
                <a:latin typeface="Calibri" charset="0"/>
                <a:cs typeface="Arial" panose="020B0604020202020204" pitchFamily="34" charset="0"/>
              </a:defRPr>
            </a:lvl7pPr>
            <a:lvl8pPr marL="3429000" indent="-228600" fontAlgn="base">
              <a:spcBef>
                <a:spcPct val="0"/>
              </a:spcBef>
              <a:spcAft>
                <a:spcPct val="0"/>
              </a:spcAft>
              <a:defRPr>
                <a:solidFill>
                  <a:schemeClr val="tx1"/>
                </a:solidFill>
                <a:latin typeface="Calibri" charset="0"/>
                <a:cs typeface="Arial" panose="020B0604020202020204" pitchFamily="34" charset="0"/>
              </a:defRPr>
            </a:lvl8pPr>
            <a:lvl9pPr marL="3886200" indent="-228600" fontAlgn="base">
              <a:spcBef>
                <a:spcPct val="0"/>
              </a:spcBef>
              <a:spcAft>
                <a:spcPct val="0"/>
              </a:spcAft>
              <a:defRPr>
                <a:solidFill>
                  <a:schemeClr val="tx1"/>
                </a:solidFill>
                <a:latin typeface="Calibri" charset="0"/>
                <a:cs typeface="Arial" panose="020B0604020202020204" pitchFamily="34" charset="0"/>
              </a:defRPr>
            </a:lvl9pPr>
          </a:lstStyle>
          <a:p>
            <a:pPr defTabSz="914377"/>
            <a:r>
              <a:rPr lang="en-US" altLang="en-US" dirty="0"/>
              <a:t>Metrics</a:t>
            </a:r>
          </a:p>
        </p:txBody>
      </p:sp>
      <p:sp>
        <p:nvSpPr>
          <p:cNvPr id="2" name="Text Placeholder 1">
            <a:extLst>
              <a:ext uri="{FF2B5EF4-FFF2-40B4-BE49-F238E27FC236}">
                <a16:creationId xmlns:a16="http://schemas.microsoft.com/office/drawing/2014/main" id="{E9C48BA8-1CDF-4D74-A8BA-DE2B7292B383}"/>
              </a:ext>
            </a:extLst>
          </p:cNvPr>
          <p:cNvSpPr>
            <a:spLocks noGrp="1"/>
          </p:cNvSpPr>
          <p:nvPr>
            <p:ph type="body" sz="quarter" idx="11"/>
          </p:nvPr>
        </p:nvSpPr>
        <p:spPr>
          <a:xfrm>
            <a:off x="150886" y="155456"/>
            <a:ext cx="7858795" cy="618691"/>
          </a:xfrm>
        </p:spPr>
        <p:txBody>
          <a:bodyPr/>
          <a:lstStyle/>
          <a:p>
            <a:pPr algn="l" defTabSz="456957">
              <a:lnSpc>
                <a:spcPct val="80000"/>
              </a:lnSpc>
              <a:spcBef>
                <a:spcPts val="0"/>
              </a:spcBef>
            </a:pPr>
            <a:r>
              <a:rPr lang="en-US" sz="3600" b="1" dirty="0">
                <a:solidFill>
                  <a:srgbClr val="000000"/>
                </a:solidFill>
                <a:cs typeface="Arial" charset="0"/>
              </a:rPr>
              <a:t>Incident Management Toolchain</a:t>
            </a:r>
            <a:endParaRPr lang="he-IL" sz="3600" b="1" dirty="0">
              <a:solidFill>
                <a:srgbClr val="000000"/>
              </a:solidFill>
              <a:cs typeface="Arial" charset="0"/>
            </a:endParaRPr>
          </a:p>
        </p:txBody>
      </p:sp>
      <p:sp>
        <p:nvSpPr>
          <p:cNvPr id="31" name="TextBox 36">
            <a:extLst>
              <a:ext uri="{FF2B5EF4-FFF2-40B4-BE49-F238E27FC236}">
                <a16:creationId xmlns:a16="http://schemas.microsoft.com/office/drawing/2014/main" id="{D8025B7F-5964-4D7D-B99F-4BD1BB15004F}"/>
              </a:ext>
            </a:extLst>
          </p:cNvPr>
          <p:cNvSpPr txBox="1">
            <a:spLocks noChangeArrowheads="1"/>
          </p:cNvSpPr>
          <p:nvPr/>
        </p:nvSpPr>
        <p:spPr bwMode="auto">
          <a:xfrm>
            <a:off x="10023610" y="3895726"/>
            <a:ext cx="1460092" cy="707694"/>
          </a:xfrm>
          <a:prstGeom prst="rect">
            <a:avLst/>
          </a:prstGeom>
          <a:solidFill>
            <a:schemeClr val="accent5">
              <a:lumMod val="75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a:p>
            <a:pPr algn="ctr" defTabSz="914377">
              <a:defRPr/>
            </a:pPr>
            <a:r>
              <a:rPr lang="en-US" altLang="en-US" sz="1333" b="1" dirty="0">
                <a:solidFill>
                  <a:srgbClr val="002060"/>
                </a:solidFill>
                <a:latin typeface="Arial" panose="020B0604020202020204" pitchFamily="34" charset="0"/>
                <a:ea typeface="ＭＳ Ｐゴシック" pitchFamily="34" charset="-128"/>
              </a:rPr>
              <a:t>Collaboration</a:t>
            </a:r>
          </a:p>
          <a:p>
            <a:pPr algn="ctr" defTabSz="914377">
              <a:defRPr/>
            </a:pPr>
            <a:endParaRPr lang="en-US" altLang="en-US" sz="1333" b="1" dirty="0">
              <a:solidFill>
                <a:srgbClr val="002060"/>
              </a:solidFill>
              <a:latin typeface="Arial" panose="020B0604020202020204" pitchFamily="34" charset="0"/>
              <a:ea typeface="ＭＳ Ｐゴシック" pitchFamily="34" charset="-128"/>
            </a:endParaRPr>
          </a:p>
        </p:txBody>
      </p:sp>
    </p:spTree>
    <p:extLst>
      <p:ext uri="{BB962C8B-B14F-4D97-AF65-F5344CB8AC3E}">
        <p14:creationId xmlns:p14="http://schemas.microsoft.com/office/powerpoint/2010/main" val="2606435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60115" y="3019135"/>
            <a:ext cx="6778684" cy="3719803"/>
          </a:xfrm>
          <a:prstGeom prst="rect">
            <a:avLst/>
          </a:prstGeom>
        </p:spPr>
      </p:pic>
      <p:sp>
        <p:nvSpPr>
          <p:cNvPr id="4" name="Title 3"/>
          <p:cNvSpPr>
            <a:spLocks noGrp="1"/>
          </p:cNvSpPr>
          <p:nvPr>
            <p:ph type="title"/>
          </p:nvPr>
        </p:nvSpPr>
        <p:spPr>
          <a:xfrm>
            <a:off x="229351" y="-12128"/>
            <a:ext cx="7702847" cy="704855"/>
          </a:xfrm>
        </p:spPr>
        <p:txBody>
          <a:bodyPr/>
          <a:lstStyle/>
          <a:p>
            <a:pPr defTabSz="456957">
              <a:lnSpc>
                <a:spcPct val="80000"/>
              </a:lnSpc>
              <a:spcBef>
                <a:spcPts val="0"/>
              </a:spcBef>
            </a:pPr>
            <a:r>
              <a:rPr lang="en-US" altLang="en-US" dirty="0">
                <a:ea typeface="+mn-ea"/>
                <a:sym typeface="Helvetica Light"/>
              </a:rPr>
              <a:t>Tools change – ChatOps</a:t>
            </a:r>
            <a:endParaRPr lang="en-US" dirty="0">
              <a:ea typeface="+mn-ea"/>
            </a:endParaRPr>
          </a:p>
        </p:txBody>
      </p:sp>
      <p:pic>
        <p:nvPicPr>
          <p:cNvPr id="14" name="Picture 13"/>
          <p:cNvPicPr>
            <a:picLocks noChangeAspect="1"/>
          </p:cNvPicPr>
          <p:nvPr/>
        </p:nvPicPr>
        <p:blipFill rotWithShape="1">
          <a:blip r:embed="rId4"/>
          <a:srcRect t="12291"/>
          <a:stretch/>
        </p:blipFill>
        <p:spPr>
          <a:xfrm>
            <a:off x="4727849" y="2806265"/>
            <a:ext cx="6333796" cy="3907225"/>
          </a:xfrm>
          <a:prstGeom prst="rect">
            <a:avLst/>
          </a:prstGeom>
          <a:ln>
            <a:solidFill>
              <a:schemeClr val="tx1"/>
            </a:solidFill>
          </a:ln>
          <a:effectLst>
            <a:outerShdw blurRad="50800" dist="38100" dir="2700000" algn="tl" rotWithShape="0">
              <a:prstClr val="black">
                <a:alpha val="40000"/>
              </a:prstClr>
            </a:outerShdw>
          </a:effectLst>
        </p:spPr>
      </p:pic>
      <p:sp>
        <p:nvSpPr>
          <p:cNvPr id="20" name="Rectangle 19"/>
          <p:cNvSpPr/>
          <p:nvPr/>
        </p:nvSpPr>
        <p:spPr>
          <a:xfrm>
            <a:off x="281382" y="958647"/>
            <a:ext cx="9448099" cy="1754326"/>
          </a:xfrm>
          <a:prstGeom prst="rect">
            <a:avLst/>
          </a:prstGeom>
        </p:spPr>
        <p:txBody>
          <a:bodyPr wrap="none">
            <a:spAutoFit/>
          </a:bodyPr>
          <a:lstStyle/>
          <a:p>
            <a:pPr defTabSz="914377"/>
            <a:r>
              <a:rPr lang="en-US" i="1" dirty="0">
                <a:solidFill>
                  <a:srgbClr val="323232"/>
                </a:solidFill>
                <a:latin typeface="Arial" panose="020B0604020202020204"/>
              </a:rPr>
              <a:t>More than just a chat tool – a cultural shift towards collaboration, between Humans &amp; Tools</a:t>
            </a:r>
          </a:p>
          <a:p>
            <a:pPr defTabSz="914377"/>
            <a:endParaRPr lang="en-US" dirty="0">
              <a:solidFill>
                <a:srgbClr val="323232"/>
              </a:solidFill>
              <a:latin typeface="Arial" panose="020B0604020202020204"/>
            </a:endParaRPr>
          </a:p>
          <a:p>
            <a:pPr marL="285744" indent="-285744" defTabSz="914377">
              <a:buFont typeface="Arial" panose="020B0604020202020204" pitchFamily="34" charset="0"/>
              <a:buChar char="•"/>
            </a:pPr>
            <a:r>
              <a:rPr lang="en-US" dirty="0">
                <a:solidFill>
                  <a:srgbClr val="323232"/>
                </a:solidFill>
                <a:latin typeface="Arial" panose="020B0604020202020204"/>
              </a:rPr>
              <a:t>Shorten feedback loops through collaboration</a:t>
            </a:r>
          </a:p>
          <a:p>
            <a:pPr marL="285744" indent="-285744" defTabSz="914377">
              <a:buFont typeface="Arial" panose="020B0604020202020204" pitchFamily="34" charset="0"/>
              <a:buChar char="•"/>
            </a:pPr>
            <a:r>
              <a:rPr lang="de-DE" dirty="0">
                <a:solidFill>
                  <a:srgbClr val="323232"/>
                </a:solidFill>
                <a:latin typeface="Arial" panose="020B0604020202020204"/>
              </a:rPr>
              <a:t>Integrated Notification &amp; Persistency</a:t>
            </a:r>
            <a:endParaRPr lang="en-US" dirty="0">
              <a:solidFill>
                <a:srgbClr val="323232"/>
              </a:solidFill>
              <a:latin typeface="Arial" panose="020B0604020202020204"/>
            </a:endParaRPr>
          </a:p>
          <a:p>
            <a:pPr marL="285744" indent="-285744" defTabSz="914377">
              <a:buFont typeface="Arial" panose="020B0604020202020204" pitchFamily="34" charset="0"/>
              <a:buChar char="•"/>
            </a:pPr>
            <a:r>
              <a:rPr lang="de-DE" dirty="0">
                <a:solidFill>
                  <a:srgbClr val="323232"/>
                </a:solidFill>
                <a:latin typeface="Arial" panose="020B0604020202020204"/>
              </a:rPr>
              <a:t>Integration of various information feeds through APIs</a:t>
            </a:r>
          </a:p>
          <a:p>
            <a:pPr marL="285744" indent="-285744" defTabSz="914377">
              <a:buFont typeface="Arial" panose="020B0604020202020204" pitchFamily="34" charset="0"/>
              <a:buChar char="•"/>
            </a:pPr>
            <a:r>
              <a:rPr lang="de-DE" dirty="0">
                <a:solidFill>
                  <a:srgbClr val="323232"/>
                </a:solidFill>
                <a:latin typeface="Arial" panose="020B0604020202020204"/>
              </a:rPr>
              <a:t>Automatic actions / responses through bots, chatBots</a:t>
            </a:r>
          </a:p>
        </p:txBody>
      </p:sp>
      <p:pic>
        <p:nvPicPr>
          <p:cNvPr id="1028" name="Picture 4" descr="https://hipchat-magnolia-cdn.atlassian.com/assets/img/hipchat/hipchat_og_imag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2205" y="611189"/>
            <a:ext cx="1500375" cy="787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1.tnwcdn.com/wp-content/blogs.dir/1/files/2014/10/Slack.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086" t="33394" r="23804" b="33740"/>
          <a:stretch/>
        </p:blipFill>
        <p:spPr bwMode="auto">
          <a:xfrm>
            <a:off x="10416482" y="259101"/>
            <a:ext cx="1469847" cy="501827"/>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txBox="1">
            <a:spLocks/>
          </p:cNvSpPr>
          <p:nvPr/>
        </p:nvSpPr>
        <p:spPr>
          <a:xfrm>
            <a:off x="9448800" y="65563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FB623C91-B618-474D-B899-C46315778A17}" type="slidenum">
              <a:rPr lang="en-US">
                <a:solidFill>
                  <a:srgbClr val="323232">
                    <a:tint val="75000"/>
                  </a:srgbClr>
                </a:solidFill>
                <a:latin typeface="Arial" panose="020B0604020202020204"/>
              </a:rPr>
              <a:pPr defTabSz="1219170"/>
              <a:t>4</a:t>
            </a:fld>
            <a:endParaRPr lang="en-US" dirty="0">
              <a:solidFill>
                <a:srgbClr val="323232">
                  <a:tint val="75000"/>
                </a:srgbClr>
              </a:solidFill>
              <a:latin typeface="Arial" panose="020B0604020202020204"/>
            </a:endParaRP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6840" y="1444658"/>
            <a:ext cx="4368491" cy="272321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5417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14" y="1725614"/>
            <a:ext cx="1838325" cy="412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19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48551" y="1381125"/>
            <a:ext cx="4638675" cy="47434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24076" y="1416050"/>
            <a:ext cx="5324475" cy="3970318"/>
          </a:xfrm>
          <a:prstGeom prst="rect">
            <a:avLst/>
          </a:prstGeom>
          <a:noFill/>
        </p:spPr>
        <p:txBody>
          <a:bodyPr rtlCol="1">
            <a:spAutoFit/>
          </a:bodyPr>
          <a:lstStyle/>
          <a:p>
            <a:pPr defTabSz="914377">
              <a:defRPr/>
            </a:pPr>
            <a:r>
              <a:rPr lang="en-US" dirty="0">
                <a:solidFill>
                  <a:srgbClr val="323232"/>
                </a:solidFill>
                <a:latin typeface="Arial" panose="020B0604020202020204"/>
              </a:rPr>
              <a:t>Collaboration, put to work</a:t>
            </a:r>
          </a:p>
          <a:p>
            <a:pPr defTabSz="914377">
              <a:defRPr/>
            </a:pPr>
            <a:endParaRPr lang="en-US" dirty="0">
              <a:solidFill>
                <a:srgbClr val="323232"/>
              </a:solidFill>
              <a:latin typeface="Arial" panose="020B0604020202020204"/>
            </a:endParaRPr>
          </a:p>
          <a:p>
            <a:pPr marL="285744" indent="-285744" defTabSz="914377">
              <a:buFont typeface="Arial" panose="020B0604020202020204" pitchFamily="34" charset="0"/>
              <a:buChar char="•"/>
              <a:defRPr/>
            </a:pPr>
            <a:r>
              <a:rPr lang="en-US" dirty="0">
                <a:solidFill>
                  <a:srgbClr val="323232"/>
                </a:solidFill>
                <a:latin typeface="Arial" panose="020B0604020202020204"/>
              </a:rPr>
              <a:t>All tools available in chat, </a:t>
            </a:r>
            <a:br>
              <a:rPr lang="en-US" dirty="0">
                <a:solidFill>
                  <a:srgbClr val="323232"/>
                </a:solidFill>
                <a:latin typeface="Arial" panose="020B0604020202020204"/>
              </a:rPr>
            </a:br>
            <a:r>
              <a:rPr lang="en-US" dirty="0">
                <a:solidFill>
                  <a:srgbClr val="323232"/>
                </a:solidFill>
                <a:latin typeface="Arial" panose="020B0604020202020204"/>
              </a:rPr>
              <a:t>less context-switching.</a:t>
            </a:r>
          </a:p>
          <a:p>
            <a:pPr marL="285744" indent="-285744" defTabSz="914377">
              <a:buFont typeface="Arial" panose="020B0604020202020204" pitchFamily="34" charset="0"/>
              <a:buChar char="•"/>
              <a:defRPr/>
            </a:pPr>
            <a:endParaRPr lang="en-US" dirty="0">
              <a:solidFill>
                <a:srgbClr val="323232"/>
              </a:solidFill>
              <a:latin typeface="Arial" panose="020B0604020202020204"/>
            </a:endParaRPr>
          </a:p>
          <a:p>
            <a:pPr marL="285744" indent="-285744" defTabSz="914377">
              <a:buFont typeface="Arial" panose="020B0604020202020204" pitchFamily="34" charset="0"/>
              <a:buChar char="•"/>
              <a:defRPr/>
            </a:pPr>
            <a:r>
              <a:rPr lang="en-US" dirty="0">
                <a:solidFill>
                  <a:srgbClr val="323232"/>
                </a:solidFill>
                <a:latin typeface="Arial" panose="020B0604020202020204"/>
              </a:rPr>
              <a:t>Pull people into issue, don’t move issue from person to person.</a:t>
            </a:r>
          </a:p>
          <a:p>
            <a:pPr marL="285744" indent="-285744" defTabSz="914377">
              <a:buFont typeface="Arial" panose="020B0604020202020204" pitchFamily="34" charset="0"/>
              <a:buChar char="•"/>
              <a:defRPr/>
            </a:pPr>
            <a:endParaRPr lang="en-US" dirty="0">
              <a:solidFill>
                <a:srgbClr val="323232"/>
              </a:solidFill>
              <a:latin typeface="Arial" panose="020B0604020202020204"/>
            </a:endParaRPr>
          </a:p>
          <a:p>
            <a:pPr marL="285744" indent="-285744" defTabSz="914377">
              <a:buFont typeface="Arial" panose="020B0604020202020204" pitchFamily="34" charset="0"/>
              <a:buChar char="•"/>
              <a:defRPr/>
            </a:pPr>
            <a:r>
              <a:rPr lang="en-US" dirty="0">
                <a:solidFill>
                  <a:srgbClr val="323232"/>
                </a:solidFill>
                <a:latin typeface="Arial" panose="020B0604020202020204"/>
              </a:rPr>
              <a:t>Accessible history of issue,</a:t>
            </a:r>
            <a:br>
              <a:rPr lang="en-US" dirty="0">
                <a:solidFill>
                  <a:srgbClr val="323232"/>
                </a:solidFill>
                <a:latin typeface="Arial" panose="020B0604020202020204"/>
              </a:rPr>
            </a:br>
            <a:r>
              <a:rPr lang="en-US" dirty="0">
                <a:solidFill>
                  <a:srgbClr val="323232"/>
                </a:solidFill>
                <a:latin typeface="Arial" panose="020B0604020202020204"/>
              </a:rPr>
              <a:t>record of attempts to solve issue, </a:t>
            </a:r>
            <a:br>
              <a:rPr lang="en-US" dirty="0">
                <a:solidFill>
                  <a:srgbClr val="323232"/>
                </a:solidFill>
                <a:latin typeface="Arial" panose="020B0604020202020204"/>
              </a:rPr>
            </a:br>
            <a:r>
              <a:rPr lang="en-US" dirty="0">
                <a:solidFill>
                  <a:srgbClr val="323232"/>
                </a:solidFill>
                <a:latin typeface="Arial" panose="020B0604020202020204"/>
              </a:rPr>
              <a:t>available for problem management.</a:t>
            </a:r>
          </a:p>
          <a:p>
            <a:pPr marL="285744" indent="-285744" defTabSz="914377">
              <a:buFont typeface="Arial" panose="020B0604020202020204" pitchFamily="34" charset="0"/>
              <a:buChar char="•"/>
              <a:defRPr/>
            </a:pPr>
            <a:endParaRPr lang="en-US" dirty="0">
              <a:solidFill>
                <a:srgbClr val="323232"/>
              </a:solidFill>
              <a:latin typeface="Arial" panose="020B0604020202020204"/>
            </a:endParaRPr>
          </a:p>
          <a:p>
            <a:pPr marL="285744" indent="-285744" defTabSz="914377">
              <a:buFont typeface="Arial" panose="020B0604020202020204" pitchFamily="34" charset="0"/>
              <a:buChar char="•"/>
              <a:defRPr/>
            </a:pPr>
            <a:r>
              <a:rPr lang="en-US" dirty="0">
                <a:solidFill>
                  <a:srgbClr val="323232"/>
                </a:solidFill>
                <a:latin typeface="Arial" panose="020B0604020202020204"/>
              </a:rPr>
              <a:t>Re-using a tool that is already used, </a:t>
            </a:r>
            <a:br>
              <a:rPr lang="en-US" dirty="0">
                <a:solidFill>
                  <a:srgbClr val="323232"/>
                </a:solidFill>
                <a:latin typeface="Arial" panose="020B0604020202020204"/>
              </a:rPr>
            </a:br>
            <a:r>
              <a:rPr lang="en-US" dirty="0">
                <a:solidFill>
                  <a:srgbClr val="323232"/>
                </a:solidFill>
                <a:latin typeface="Arial" panose="020B0604020202020204"/>
              </a:rPr>
              <a:t>not adding a new tool.</a:t>
            </a:r>
            <a:endParaRPr lang="he-IL" dirty="0">
              <a:solidFill>
                <a:srgbClr val="323232"/>
              </a:solidFill>
              <a:latin typeface="Arial" panose="020B0604020202020204"/>
              <a:cs typeface="Arial" panose="020B0604020202020204" pitchFamily="34" charset="0"/>
            </a:endParaRPr>
          </a:p>
        </p:txBody>
      </p:sp>
      <p:sp>
        <p:nvSpPr>
          <p:cNvPr id="10" name="Arrow: Right 9"/>
          <p:cNvSpPr/>
          <p:nvPr/>
        </p:nvSpPr>
        <p:spPr>
          <a:xfrm>
            <a:off x="3287714" y="1020763"/>
            <a:ext cx="3222625" cy="3603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914377">
              <a:defRPr/>
            </a:pPr>
            <a:endParaRPr lang="he-IL">
              <a:solidFill>
                <a:srgbClr val="FFFFFF"/>
              </a:solidFill>
              <a:latin typeface="Arial" panose="020B0604020202020204"/>
              <a:cs typeface="Arial" panose="020B0604020202020204" pitchFamily="34" charset="0"/>
            </a:endParaRPr>
          </a:p>
        </p:txBody>
      </p:sp>
      <p:sp>
        <p:nvSpPr>
          <p:cNvPr id="8198" name="Text Placeholder 1"/>
          <p:cNvSpPr txBox="1">
            <a:spLocks/>
          </p:cNvSpPr>
          <p:nvPr/>
        </p:nvSpPr>
        <p:spPr bwMode="auto">
          <a:xfrm>
            <a:off x="269874" y="387351"/>
            <a:ext cx="110977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defTabSz="1219170">
              <a:spcBef>
                <a:spcPct val="0"/>
              </a:spcBef>
              <a:buNone/>
            </a:pPr>
            <a:r>
              <a:rPr lang="en-US" altLang="he-IL" sz="3600" b="1" dirty="0">
                <a:solidFill>
                  <a:srgbClr val="000000"/>
                </a:solidFill>
                <a:latin typeface="Arial" charset="0"/>
                <a:cs typeface="Arial" charset="0"/>
              </a:rPr>
              <a:t>ChatOps Value Proposition in ITSM</a:t>
            </a:r>
          </a:p>
        </p:txBody>
      </p:sp>
      <p:sp>
        <p:nvSpPr>
          <p:cNvPr id="7" name="Slide Number Placeholder 5"/>
          <p:cNvSpPr txBox="1">
            <a:spLocks/>
          </p:cNvSpPr>
          <p:nvPr/>
        </p:nvSpPr>
        <p:spPr>
          <a:xfrm>
            <a:off x="9448800" y="65563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0DC265A4-6E01-4AA8-AFD0-CEB5390BD660}" type="slidenum">
              <a:rPr lang="en-US">
                <a:solidFill>
                  <a:srgbClr val="323232">
                    <a:tint val="75000"/>
                  </a:srgbClr>
                </a:solidFill>
                <a:latin typeface="Arial" panose="020B0604020202020204"/>
              </a:rPr>
              <a:pPr defTabSz="1219170"/>
              <a:t>5</a:t>
            </a:fld>
            <a:endParaRPr lang="en-US" dirty="0">
              <a:solidFill>
                <a:srgbClr val="323232">
                  <a:tint val="75000"/>
                </a:srgbClr>
              </a:solidFill>
              <a:latin typeface="Arial" panose="020B0604020202020204"/>
            </a:endParaRPr>
          </a:p>
        </p:txBody>
      </p:sp>
    </p:spTree>
    <p:extLst>
      <p:ext uri="{BB962C8B-B14F-4D97-AF65-F5344CB8AC3E}">
        <p14:creationId xmlns:p14="http://schemas.microsoft.com/office/powerpoint/2010/main" val="204798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276209" y="255567"/>
            <a:ext cx="10972800" cy="571500"/>
          </a:xfrm>
        </p:spPr>
        <p:txBody>
          <a:bodyPr>
            <a:normAutofit fontScale="90000"/>
          </a:bodyPr>
          <a:lstStyle/>
          <a:p>
            <a:pPr eaLnBrk="1" hangingPunct="1"/>
            <a:r>
              <a:rPr lang="it-IT" altLang="en-US" dirty="0"/>
              <a:t>Lifecycle of an event</a:t>
            </a:r>
            <a:endParaRPr lang="en-US" altLang="en-US" dirty="0"/>
          </a:p>
        </p:txBody>
      </p:sp>
      <p:sp>
        <p:nvSpPr>
          <p:cNvPr id="47" name="Rectangle: Rounded Corners 46">
            <a:extLst>
              <a:ext uri="{FF2B5EF4-FFF2-40B4-BE49-F238E27FC236}">
                <a16:creationId xmlns:a16="http://schemas.microsoft.com/office/drawing/2014/main" id="{E3053C21-464C-4E38-A80C-6AE279B60B48}"/>
              </a:ext>
            </a:extLst>
          </p:cNvPr>
          <p:cNvSpPr/>
          <p:nvPr/>
        </p:nvSpPr>
        <p:spPr>
          <a:xfrm>
            <a:off x="836579" y="1100925"/>
            <a:ext cx="10518843" cy="5615937"/>
          </a:xfrm>
          <a:prstGeom prst="roundRect">
            <a:avLst/>
          </a:prstGeom>
          <a:solidFill>
            <a:schemeClr val="accent5">
              <a:lumMod val="40000"/>
              <a:lumOff val="60000"/>
            </a:schemeClr>
          </a:solidFill>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sz="2400"/>
          </a:p>
        </p:txBody>
      </p:sp>
      <p:grpSp>
        <p:nvGrpSpPr>
          <p:cNvPr id="50" name="Group 49"/>
          <p:cNvGrpSpPr/>
          <p:nvPr/>
        </p:nvGrpSpPr>
        <p:grpSpPr>
          <a:xfrm>
            <a:off x="1198861" y="1234535"/>
            <a:ext cx="9610043" cy="5366507"/>
            <a:chOff x="4971381" y="4588244"/>
            <a:chExt cx="4050658" cy="2199602"/>
          </a:xfrm>
        </p:grpSpPr>
        <p:cxnSp>
          <p:nvCxnSpPr>
            <p:cNvPr id="51" name="Straight Arrow Connector 50"/>
            <p:cNvCxnSpPr>
              <a:cxnSpLocks/>
              <a:stCxn id="74" idx="3"/>
              <a:endCxn id="61" idx="1"/>
            </p:cNvCxnSpPr>
            <p:nvPr/>
          </p:nvCxnSpPr>
          <p:spPr bwMode="auto">
            <a:xfrm flipV="1">
              <a:off x="6319577" y="5755195"/>
              <a:ext cx="1542953" cy="14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74" idx="3"/>
              <a:endCxn id="55" idx="1"/>
            </p:cNvCxnSpPr>
            <p:nvPr/>
          </p:nvCxnSpPr>
          <p:spPr bwMode="auto">
            <a:xfrm flipV="1">
              <a:off x="6319577" y="5301148"/>
              <a:ext cx="536608" cy="46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55" idx="3"/>
              <a:endCxn id="61" idx="1"/>
            </p:cNvCxnSpPr>
            <p:nvPr/>
          </p:nvCxnSpPr>
          <p:spPr bwMode="auto">
            <a:xfrm>
              <a:off x="7325921" y="5301148"/>
              <a:ext cx="536609" cy="45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5" name="Graphic 10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6185" y="5006005"/>
              <a:ext cx="469736" cy="590285"/>
            </a:xfrm>
            <a:prstGeom prst="rect">
              <a:avLst/>
            </a:prstGeom>
          </p:spPr>
        </p:pic>
        <p:cxnSp>
          <p:nvCxnSpPr>
            <p:cNvPr id="56" name="Straight Arrow Connector 55"/>
            <p:cNvCxnSpPr>
              <a:cxnSpLocks/>
              <a:stCxn id="61" idx="3"/>
              <a:endCxn id="62" idx="1"/>
            </p:cNvCxnSpPr>
            <p:nvPr/>
          </p:nvCxnSpPr>
          <p:spPr bwMode="auto">
            <a:xfrm>
              <a:off x="8332265" y="5755195"/>
              <a:ext cx="220037" cy="38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61" idx="2"/>
              <a:endCxn id="60" idx="0"/>
            </p:cNvCxnSpPr>
            <p:nvPr/>
          </p:nvCxnSpPr>
          <p:spPr bwMode="auto">
            <a:xfrm>
              <a:off x="8097397" y="6050338"/>
              <a:ext cx="0" cy="147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a:stCxn id="61" idx="3"/>
              <a:endCxn id="63" idx="1"/>
            </p:cNvCxnSpPr>
            <p:nvPr/>
          </p:nvCxnSpPr>
          <p:spPr bwMode="auto">
            <a:xfrm flipV="1">
              <a:off x="8332265" y="5368069"/>
              <a:ext cx="220037" cy="387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61" idx="0"/>
              <a:endCxn id="64" idx="2"/>
            </p:cNvCxnSpPr>
            <p:nvPr/>
          </p:nvCxnSpPr>
          <p:spPr bwMode="auto">
            <a:xfrm flipV="1">
              <a:off x="8097398" y="5169890"/>
              <a:ext cx="3251" cy="290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0" name="Graphic 1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2529" y="6197561"/>
              <a:ext cx="469736" cy="590285"/>
            </a:xfrm>
            <a:prstGeom prst="rect">
              <a:avLst/>
            </a:prstGeom>
          </p:spPr>
        </p:pic>
        <p:pic>
          <p:nvPicPr>
            <p:cNvPr id="61" name="Graphic 1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62529" y="5460053"/>
              <a:ext cx="469736" cy="590285"/>
            </a:xfrm>
            <a:prstGeom prst="rect">
              <a:avLst/>
            </a:prstGeom>
          </p:spPr>
        </p:pic>
        <p:pic>
          <p:nvPicPr>
            <p:cNvPr id="62" name="Graphic 12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2303" y="5847180"/>
              <a:ext cx="469736" cy="590285"/>
            </a:xfrm>
            <a:prstGeom prst="rect">
              <a:avLst/>
            </a:prstGeom>
          </p:spPr>
        </p:pic>
        <p:pic>
          <p:nvPicPr>
            <p:cNvPr id="63" name="Graphic 1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2303" y="5072926"/>
              <a:ext cx="469736" cy="590285"/>
            </a:xfrm>
            <a:prstGeom prst="rect">
              <a:avLst/>
            </a:prstGeom>
          </p:spPr>
        </p:pic>
        <p:pic>
          <p:nvPicPr>
            <p:cNvPr id="64" name="Graphic 12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62529" y="4588244"/>
              <a:ext cx="476240" cy="581646"/>
            </a:xfrm>
            <a:prstGeom prst="rect">
              <a:avLst/>
            </a:prstGeom>
          </p:spPr>
        </p:pic>
        <p:cxnSp>
          <p:nvCxnSpPr>
            <p:cNvPr id="65" name="Straight Arrow Connector 64"/>
            <p:cNvCxnSpPr>
              <a:cxnSpLocks/>
              <a:stCxn id="74" idx="0"/>
              <a:endCxn id="75" idx="2"/>
            </p:cNvCxnSpPr>
            <p:nvPr/>
          </p:nvCxnSpPr>
          <p:spPr bwMode="auto">
            <a:xfrm flipV="1">
              <a:off x="6084709" y="5179878"/>
              <a:ext cx="0" cy="295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108"/>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71381" y="5006005"/>
              <a:ext cx="469736" cy="590286"/>
            </a:xfrm>
            <a:prstGeom prst="rect">
              <a:avLst/>
            </a:prstGeom>
          </p:spPr>
        </p:pic>
        <p:pic>
          <p:nvPicPr>
            <p:cNvPr id="67" name="Graphic 10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71381" y="5944073"/>
              <a:ext cx="469736" cy="590286"/>
            </a:xfrm>
            <a:prstGeom prst="rect">
              <a:avLst/>
            </a:prstGeom>
          </p:spPr>
        </p:pic>
        <p:cxnSp>
          <p:nvCxnSpPr>
            <p:cNvPr id="68" name="Straight Arrow Connector 67"/>
            <p:cNvCxnSpPr>
              <a:cxnSpLocks/>
              <a:stCxn id="66" idx="3"/>
              <a:endCxn id="74" idx="1"/>
            </p:cNvCxnSpPr>
            <p:nvPr/>
          </p:nvCxnSpPr>
          <p:spPr bwMode="auto">
            <a:xfrm>
              <a:off x="5441117" y="5301148"/>
              <a:ext cx="408723" cy="46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67" idx="3"/>
              <a:endCxn id="74" idx="1"/>
            </p:cNvCxnSpPr>
            <p:nvPr/>
          </p:nvCxnSpPr>
          <p:spPr bwMode="auto">
            <a:xfrm flipV="1">
              <a:off x="5441117" y="5770182"/>
              <a:ext cx="408723" cy="469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endCxn id="72" idx="0"/>
            </p:cNvCxnSpPr>
            <p:nvPr/>
          </p:nvCxnSpPr>
          <p:spPr bwMode="auto">
            <a:xfrm flipH="1">
              <a:off x="5867402" y="6012899"/>
              <a:ext cx="206251" cy="16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endCxn id="73" idx="0"/>
            </p:cNvCxnSpPr>
            <p:nvPr/>
          </p:nvCxnSpPr>
          <p:spPr bwMode="auto">
            <a:xfrm>
              <a:off x="6073653" y="6012899"/>
              <a:ext cx="234868" cy="166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Graphic 114"/>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32534" y="6179735"/>
              <a:ext cx="469736" cy="590286"/>
            </a:xfrm>
            <a:prstGeom prst="rect">
              <a:avLst/>
            </a:prstGeom>
          </p:spPr>
        </p:pic>
        <p:pic>
          <p:nvPicPr>
            <p:cNvPr id="73" name="Graphic 11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073653" y="6179735"/>
              <a:ext cx="469736" cy="590286"/>
            </a:xfrm>
            <a:prstGeom prst="rect">
              <a:avLst/>
            </a:prstGeom>
          </p:spPr>
        </p:pic>
        <p:pic>
          <p:nvPicPr>
            <p:cNvPr id="74" name="Graphic 116"/>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849841" y="5475039"/>
              <a:ext cx="469736" cy="590286"/>
            </a:xfrm>
            <a:prstGeom prst="rect">
              <a:avLst/>
            </a:prstGeom>
          </p:spPr>
        </p:pic>
        <p:pic>
          <p:nvPicPr>
            <p:cNvPr id="75" name="Graphic 117"/>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846589" y="4598231"/>
              <a:ext cx="476240" cy="581647"/>
            </a:xfrm>
            <a:prstGeom prst="rect">
              <a:avLst/>
            </a:prstGeom>
          </p:spPr>
        </p:pic>
        <p:cxnSp>
          <p:nvCxnSpPr>
            <p:cNvPr id="76" name="Straight Arrow Connector 75"/>
            <p:cNvCxnSpPr>
              <a:cxnSpLocks/>
            </p:cNvCxnSpPr>
            <p:nvPr/>
          </p:nvCxnSpPr>
          <p:spPr bwMode="auto">
            <a:xfrm>
              <a:off x="6382525" y="4743644"/>
              <a:ext cx="148000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70DD6034-CF73-4E5C-A21C-44A4DEAD279F}"/>
              </a:ext>
            </a:extLst>
          </p:cNvPr>
          <p:cNvGrpSpPr/>
          <p:nvPr/>
        </p:nvGrpSpPr>
        <p:grpSpPr>
          <a:xfrm>
            <a:off x="1969491" y="2417042"/>
            <a:ext cx="655884" cy="2384981"/>
            <a:chOff x="1477118" y="1812781"/>
            <a:chExt cx="491913" cy="1788736"/>
          </a:xfrm>
        </p:grpSpPr>
        <p:sp>
          <p:nvSpPr>
            <p:cNvPr id="13" name="Oval 12"/>
            <p:cNvSpPr/>
            <p:nvPr/>
          </p:nvSpPr>
          <p:spPr>
            <a:xfrm>
              <a:off x="1692679" y="1812781"/>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endParaRPr lang="he-IL" dirty="0"/>
            </a:p>
          </p:txBody>
        </p:sp>
        <p:sp>
          <p:nvSpPr>
            <p:cNvPr id="49" name="Oval 48"/>
            <p:cNvSpPr/>
            <p:nvPr/>
          </p:nvSpPr>
          <p:spPr>
            <a:xfrm>
              <a:off x="1477118" y="3325165"/>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endParaRPr lang="he-IL" dirty="0"/>
            </a:p>
          </p:txBody>
        </p:sp>
      </p:grpSp>
      <p:sp>
        <p:nvSpPr>
          <p:cNvPr id="54" name="Oval 53"/>
          <p:cNvSpPr/>
          <p:nvPr/>
        </p:nvSpPr>
        <p:spPr>
          <a:xfrm>
            <a:off x="3974624" y="3395111"/>
            <a:ext cx="368469" cy="368469"/>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endParaRPr lang="he-IL" dirty="0"/>
          </a:p>
        </p:txBody>
      </p:sp>
      <p:sp>
        <p:nvSpPr>
          <p:cNvPr id="77" name="Oval 76"/>
          <p:cNvSpPr/>
          <p:nvPr/>
        </p:nvSpPr>
        <p:spPr>
          <a:xfrm>
            <a:off x="3140404" y="1216744"/>
            <a:ext cx="368469" cy="368469"/>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3</a:t>
            </a:r>
            <a:endParaRPr lang="he-IL" dirty="0"/>
          </a:p>
        </p:txBody>
      </p:sp>
      <p:grpSp>
        <p:nvGrpSpPr>
          <p:cNvPr id="8" name="Group 7">
            <a:extLst>
              <a:ext uri="{FF2B5EF4-FFF2-40B4-BE49-F238E27FC236}">
                <a16:creationId xmlns:a16="http://schemas.microsoft.com/office/drawing/2014/main" id="{4C32B29F-6496-46C3-A578-D32A17DBD343}"/>
              </a:ext>
            </a:extLst>
          </p:cNvPr>
          <p:cNvGrpSpPr/>
          <p:nvPr/>
        </p:nvGrpSpPr>
        <p:grpSpPr>
          <a:xfrm>
            <a:off x="2644271" y="5069849"/>
            <a:ext cx="2159195" cy="552704"/>
            <a:chOff x="1983203" y="3802387"/>
            <a:chExt cx="1619396" cy="414528"/>
          </a:xfrm>
        </p:grpSpPr>
        <p:sp>
          <p:nvSpPr>
            <p:cNvPr id="78" name="Oval 77"/>
            <p:cNvSpPr/>
            <p:nvPr/>
          </p:nvSpPr>
          <p:spPr>
            <a:xfrm>
              <a:off x="1983203" y="3940563"/>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4</a:t>
              </a:r>
              <a:endParaRPr lang="he-IL" dirty="0"/>
            </a:p>
          </p:txBody>
        </p:sp>
        <p:sp>
          <p:nvSpPr>
            <p:cNvPr id="81" name="Oval 80"/>
            <p:cNvSpPr/>
            <p:nvPr/>
          </p:nvSpPr>
          <p:spPr>
            <a:xfrm>
              <a:off x="3326247" y="3802387"/>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4</a:t>
              </a:r>
              <a:endParaRPr lang="he-IL" dirty="0"/>
            </a:p>
          </p:txBody>
        </p:sp>
      </p:grpSp>
      <p:sp>
        <p:nvSpPr>
          <p:cNvPr id="82" name="Oval 81"/>
          <p:cNvSpPr/>
          <p:nvPr/>
        </p:nvSpPr>
        <p:spPr>
          <a:xfrm>
            <a:off x="10624670" y="4851474"/>
            <a:ext cx="368469" cy="368469"/>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7</a:t>
            </a:r>
            <a:endParaRPr lang="he-IL" dirty="0"/>
          </a:p>
        </p:txBody>
      </p:sp>
      <p:grpSp>
        <p:nvGrpSpPr>
          <p:cNvPr id="9" name="Group 8">
            <a:extLst>
              <a:ext uri="{FF2B5EF4-FFF2-40B4-BE49-F238E27FC236}">
                <a16:creationId xmlns:a16="http://schemas.microsoft.com/office/drawing/2014/main" id="{BD73A74F-C288-4EE3-ABA9-5E9D4EE8A7E2}"/>
              </a:ext>
            </a:extLst>
          </p:cNvPr>
          <p:cNvGrpSpPr/>
          <p:nvPr/>
        </p:nvGrpSpPr>
        <p:grpSpPr>
          <a:xfrm>
            <a:off x="6583745" y="2388545"/>
            <a:ext cx="1658497" cy="1537495"/>
            <a:chOff x="4937808" y="1791408"/>
            <a:chExt cx="1243873" cy="1153121"/>
          </a:xfrm>
        </p:grpSpPr>
        <p:sp>
          <p:nvSpPr>
            <p:cNvPr id="79" name="Oval 78"/>
            <p:cNvSpPr/>
            <p:nvPr/>
          </p:nvSpPr>
          <p:spPr>
            <a:xfrm>
              <a:off x="5905329" y="2668177"/>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5</a:t>
              </a:r>
              <a:endParaRPr lang="he-IL" dirty="0"/>
            </a:p>
          </p:txBody>
        </p:sp>
        <p:sp>
          <p:nvSpPr>
            <p:cNvPr id="84" name="Oval 83"/>
            <p:cNvSpPr/>
            <p:nvPr/>
          </p:nvSpPr>
          <p:spPr>
            <a:xfrm>
              <a:off x="4937808" y="1791408"/>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5</a:t>
              </a:r>
              <a:endParaRPr lang="he-IL" dirty="0"/>
            </a:p>
          </p:txBody>
        </p:sp>
      </p:grpSp>
      <p:grpSp>
        <p:nvGrpSpPr>
          <p:cNvPr id="10" name="Group 9">
            <a:extLst>
              <a:ext uri="{FF2B5EF4-FFF2-40B4-BE49-F238E27FC236}">
                <a16:creationId xmlns:a16="http://schemas.microsoft.com/office/drawing/2014/main" id="{1767A1C1-2B08-4829-A41B-A8220781B268}"/>
              </a:ext>
            </a:extLst>
          </p:cNvPr>
          <p:cNvGrpSpPr/>
          <p:nvPr/>
        </p:nvGrpSpPr>
        <p:grpSpPr>
          <a:xfrm>
            <a:off x="8675272" y="1302150"/>
            <a:ext cx="2279817" cy="4098333"/>
            <a:chOff x="6506453" y="976612"/>
            <a:chExt cx="1709863" cy="3073750"/>
          </a:xfrm>
        </p:grpSpPr>
        <p:sp>
          <p:nvSpPr>
            <p:cNvPr id="80" name="Oval 79"/>
            <p:cNvSpPr/>
            <p:nvPr/>
          </p:nvSpPr>
          <p:spPr>
            <a:xfrm>
              <a:off x="6506453" y="3774010"/>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6</a:t>
              </a:r>
              <a:endParaRPr lang="he-IL" dirty="0"/>
            </a:p>
          </p:txBody>
        </p:sp>
        <p:sp>
          <p:nvSpPr>
            <p:cNvPr id="83" name="Oval 82"/>
            <p:cNvSpPr/>
            <p:nvPr/>
          </p:nvSpPr>
          <p:spPr>
            <a:xfrm>
              <a:off x="6734675" y="976612"/>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6</a:t>
              </a:r>
              <a:endParaRPr lang="he-IL" dirty="0"/>
            </a:p>
          </p:txBody>
        </p:sp>
        <p:sp>
          <p:nvSpPr>
            <p:cNvPr id="85" name="Oval 84"/>
            <p:cNvSpPr/>
            <p:nvPr/>
          </p:nvSpPr>
          <p:spPr>
            <a:xfrm>
              <a:off x="7939964" y="1844743"/>
              <a:ext cx="276352" cy="276352"/>
            </a:xfrm>
            <a:prstGeom prst="ellipse">
              <a:avLst/>
            </a:prstGeom>
            <a:solidFill>
              <a:srgbClr val="00B0F0"/>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6</a:t>
              </a:r>
              <a:endParaRPr lang="he-IL" dirty="0"/>
            </a:p>
          </p:txBody>
        </p:sp>
      </p:grpSp>
    </p:spTree>
    <p:extLst>
      <p:ext uri="{BB962C8B-B14F-4D97-AF65-F5344CB8AC3E}">
        <p14:creationId xmlns:p14="http://schemas.microsoft.com/office/powerpoint/2010/main" val="10054703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7"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C8C330-064E-4601-8442-CEB860B1EB70}"/>
              </a:ext>
            </a:extLst>
          </p:cNvPr>
          <p:cNvPicPr>
            <a:picLocks noChangeAspect="1"/>
          </p:cNvPicPr>
          <p:nvPr/>
        </p:nvPicPr>
        <p:blipFill>
          <a:blip r:embed="rId2"/>
          <a:stretch>
            <a:fillRect/>
          </a:stretch>
        </p:blipFill>
        <p:spPr>
          <a:xfrm>
            <a:off x="0" y="0"/>
            <a:ext cx="12192000" cy="6858000"/>
          </a:xfrm>
          <a:prstGeom prst="rect">
            <a:avLst/>
          </a:prstGeom>
        </p:spPr>
      </p:pic>
      <p:sp>
        <p:nvSpPr>
          <p:cNvPr id="6" name="Callout: Line with Border and Accent Bar 5">
            <a:extLst>
              <a:ext uri="{FF2B5EF4-FFF2-40B4-BE49-F238E27FC236}">
                <a16:creationId xmlns:a16="http://schemas.microsoft.com/office/drawing/2014/main" id="{89E8044D-8644-466D-9532-7CE60A4C26F7}"/>
              </a:ext>
            </a:extLst>
          </p:cNvPr>
          <p:cNvSpPr/>
          <p:nvPr/>
        </p:nvSpPr>
        <p:spPr>
          <a:xfrm>
            <a:off x="7577559" y="2453834"/>
            <a:ext cx="3665517" cy="532436"/>
          </a:xfrm>
          <a:prstGeom prst="accentBorderCallout1">
            <a:avLst>
              <a:gd name="adj1" fmla="val 18750"/>
              <a:gd name="adj2" fmla="val -8333"/>
              <a:gd name="adj3" fmla="val 76865"/>
              <a:gd name="adj4" fmla="val -9012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Incoming event, gets a dedicated channel</a:t>
            </a:r>
            <a:endParaRPr lang="he-IL" dirty="0"/>
          </a:p>
        </p:txBody>
      </p:sp>
      <p:sp>
        <p:nvSpPr>
          <p:cNvPr id="7" name="Callout: Line with Border and Accent Bar 6">
            <a:extLst>
              <a:ext uri="{FF2B5EF4-FFF2-40B4-BE49-F238E27FC236}">
                <a16:creationId xmlns:a16="http://schemas.microsoft.com/office/drawing/2014/main" id="{9C014499-B0D0-4D17-B3EA-2079343C4EF3}"/>
              </a:ext>
            </a:extLst>
          </p:cNvPr>
          <p:cNvSpPr/>
          <p:nvPr/>
        </p:nvSpPr>
        <p:spPr>
          <a:xfrm>
            <a:off x="7926728" y="3705828"/>
            <a:ext cx="3665517" cy="532436"/>
          </a:xfrm>
          <a:prstGeom prst="accentBorderCallout1">
            <a:avLst>
              <a:gd name="adj1" fmla="val 18750"/>
              <a:gd name="adj2" fmla="val -8333"/>
              <a:gd name="adj3" fmla="val 29039"/>
              <a:gd name="adj4" fmla="val -4370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Auto-invite the relevant SME</a:t>
            </a:r>
            <a:endParaRPr lang="he-IL" dirty="0"/>
          </a:p>
        </p:txBody>
      </p:sp>
      <p:sp>
        <p:nvSpPr>
          <p:cNvPr id="8" name="Callout: Line with Border and Accent Bar 7">
            <a:extLst>
              <a:ext uri="{FF2B5EF4-FFF2-40B4-BE49-F238E27FC236}">
                <a16:creationId xmlns:a16="http://schemas.microsoft.com/office/drawing/2014/main" id="{F130A1AC-BB2F-4B53-98F3-A56D064603B3}"/>
              </a:ext>
            </a:extLst>
          </p:cNvPr>
          <p:cNvSpPr/>
          <p:nvPr/>
        </p:nvSpPr>
        <p:spPr>
          <a:xfrm>
            <a:off x="7720312" y="4655917"/>
            <a:ext cx="3665517" cy="532436"/>
          </a:xfrm>
          <a:prstGeom prst="accentBorderCallout1">
            <a:avLst>
              <a:gd name="adj1" fmla="val 18750"/>
              <a:gd name="adj2" fmla="val -8333"/>
              <a:gd name="adj3" fmla="val -75309"/>
              <a:gd name="adj4"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Event details, including impacted service</a:t>
            </a:r>
            <a:endParaRPr lang="he-IL" dirty="0"/>
          </a:p>
        </p:txBody>
      </p:sp>
      <p:sp>
        <p:nvSpPr>
          <p:cNvPr id="9" name="Callout: Line with Border and Accent Bar 8">
            <a:extLst>
              <a:ext uri="{FF2B5EF4-FFF2-40B4-BE49-F238E27FC236}">
                <a16:creationId xmlns:a16="http://schemas.microsoft.com/office/drawing/2014/main" id="{3676F2E6-E44F-4707-851D-AA1D87360810}"/>
              </a:ext>
            </a:extLst>
          </p:cNvPr>
          <p:cNvSpPr/>
          <p:nvPr/>
        </p:nvSpPr>
        <p:spPr>
          <a:xfrm>
            <a:off x="7513896" y="5606006"/>
            <a:ext cx="3665517" cy="532436"/>
          </a:xfrm>
          <a:prstGeom prst="accentBorderCallout1">
            <a:avLst>
              <a:gd name="adj1" fmla="val 18750"/>
              <a:gd name="adj2" fmla="val -8333"/>
              <a:gd name="adj3" fmla="val 44256"/>
              <a:gd name="adj4" fmla="val -9264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Drill down links</a:t>
            </a:r>
            <a:endParaRPr lang="he-IL" dirty="0"/>
          </a:p>
        </p:txBody>
      </p:sp>
    </p:spTree>
    <p:extLst>
      <p:ext uri="{BB962C8B-B14F-4D97-AF65-F5344CB8AC3E}">
        <p14:creationId xmlns:p14="http://schemas.microsoft.com/office/powerpoint/2010/main" val="221804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6A4B-DBAE-4FEC-8638-2ABB29390824}"/>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AE473957-B617-4EEB-9C19-0B6CC5479522}"/>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9DFE794D-DC08-4DDD-9F53-A074EDAD2B3C}"/>
              </a:ext>
            </a:extLst>
          </p:cNvPr>
          <p:cNvPicPr>
            <a:picLocks noChangeAspect="1"/>
          </p:cNvPicPr>
          <p:nvPr/>
        </p:nvPicPr>
        <p:blipFill>
          <a:blip r:embed="rId2"/>
          <a:stretch>
            <a:fillRect/>
          </a:stretch>
        </p:blipFill>
        <p:spPr>
          <a:xfrm>
            <a:off x="144784" y="0"/>
            <a:ext cx="12192000" cy="6858000"/>
          </a:xfrm>
          <a:prstGeom prst="rect">
            <a:avLst/>
          </a:prstGeom>
        </p:spPr>
      </p:pic>
      <p:sp>
        <p:nvSpPr>
          <p:cNvPr id="6" name="Callout: Line with Border and Accent Bar 5">
            <a:extLst>
              <a:ext uri="{FF2B5EF4-FFF2-40B4-BE49-F238E27FC236}">
                <a16:creationId xmlns:a16="http://schemas.microsoft.com/office/drawing/2014/main" id="{301A55DD-525B-45CD-8062-07F662BBA91D}"/>
              </a:ext>
            </a:extLst>
          </p:cNvPr>
          <p:cNvSpPr/>
          <p:nvPr/>
        </p:nvSpPr>
        <p:spPr>
          <a:xfrm>
            <a:off x="4174602" y="2280213"/>
            <a:ext cx="3665517" cy="532436"/>
          </a:xfrm>
          <a:prstGeom prst="accentBorderCallout1">
            <a:avLst>
              <a:gd name="adj1" fmla="val 23098"/>
              <a:gd name="adj2" fmla="val 103766"/>
              <a:gd name="adj3" fmla="val 65995"/>
              <a:gd name="adj4" fmla="val 12871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Child events</a:t>
            </a:r>
            <a:endParaRPr lang="he-IL" dirty="0"/>
          </a:p>
        </p:txBody>
      </p:sp>
      <p:sp>
        <p:nvSpPr>
          <p:cNvPr id="7" name="Callout: Line with Border and Accent Bar 6">
            <a:extLst>
              <a:ext uri="{FF2B5EF4-FFF2-40B4-BE49-F238E27FC236}">
                <a16:creationId xmlns:a16="http://schemas.microsoft.com/office/drawing/2014/main" id="{28A137E3-CE19-46A1-9296-F3C3DACD2EED}"/>
              </a:ext>
            </a:extLst>
          </p:cNvPr>
          <p:cNvSpPr/>
          <p:nvPr/>
        </p:nvSpPr>
        <p:spPr>
          <a:xfrm>
            <a:off x="4408026" y="4001294"/>
            <a:ext cx="3665517" cy="532436"/>
          </a:xfrm>
          <a:prstGeom prst="accentBorderCallout1">
            <a:avLst>
              <a:gd name="adj1" fmla="val 29620"/>
              <a:gd name="adj2" fmla="val 103766"/>
              <a:gd name="adj3" fmla="val 57300"/>
              <a:gd name="adj4" fmla="val 11923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Other critical events (further context for first responder)</a:t>
            </a:r>
            <a:endParaRPr lang="he-IL" dirty="0"/>
          </a:p>
        </p:txBody>
      </p:sp>
      <p:sp>
        <p:nvSpPr>
          <p:cNvPr id="8" name="Callout: Line with Border and Accent Bar 7">
            <a:extLst>
              <a:ext uri="{FF2B5EF4-FFF2-40B4-BE49-F238E27FC236}">
                <a16:creationId xmlns:a16="http://schemas.microsoft.com/office/drawing/2014/main" id="{438E85CA-73E5-4F6F-82AA-12E9601E76F0}"/>
              </a:ext>
            </a:extLst>
          </p:cNvPr>
          <p:cNvSpPr/>
          <p:nvPr/>
        </p:nvSpPr>
        <p:spPr>
          <a:xfrm>
            <a:off x="4174601" y="5244457"/>
            <a:ext cx="3665517" cy="532436"/>
          </a:xfrm>
          <a:prstGeom prst="accentBorderCallout1">
            <a:avLst>
              <a:gd name="adj1" fmla="val 25272"/>
              <a:gd name="adj2" fmla="val 103766"/>
              <a:gd name="adj3" fmla="val 37734"/>
              <a:gd name="adj4" fmla="val 12618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Platform event (further context for first responder)</a:t>
            </a:r>
            <a:endParaRPr lang="he-IL" dirty="0"/>
          </a:p>
        </p:txBody>
      </p:sp>
      <p:sp>
        <p:nvSpPr>
          <p:cNvPr id="9" name="Callout: Line with Border and Accent Bar 8">
            <a:extLst>
              <a:ext uri="{FF2B5EF4-FFF2-40B4-BE49-F238E27FC236}">
                <a16:creationId xmlns:a16="http://schemas.microsoft.com/office/drawing/2014/main" id="{2697A633-06B4-4BE9-BE0C-4D84B14EFF3E}"/>
              </a:ext>
            </a:extLst>
          </p:cNvPr>
          <p:cNvSpPr/>
          <p:nvPr/>
        </p:nvSpPr>
        <p:spPr>
          <a:xfrm>
            <a:off x="3725119" y="1027906"/>
            <a:ext cx="3665517" cy="532436"/>
          </a:xfrm>
          <a:prstGeom prst="accentBorderCallout1">
            <a:avLst>
              <a:gd name="adj1" fmla="val 23098"/>
              <a:gd name="adj2" fmla="val 103766"/>
              <a:gd name="adj3" fmla="val -53570"/>
              <a:gd name="adj4" fmla="val 132499"/>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Sub events folded into thread to save space in channel</a:t>
            </a:r>
            <a:endParaRPr lang="he-IL" dirty="0"/>
          </a:p>
        </p:txBody>
      </p:sp>
    </p:spTree>
    <p:extLst>
      <p:ext uri="{BB962C8B-B14F-4D97-AF65-F5344CB8AC3E}">
        <p14:creationId xmlns:p14="http://schemas.microsoft.com/office/powerpoint/2010/main" val="30889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F43E-49E3-4817-91C7-CB2305F84D76}"/>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DE9F861-2A71-47CD-8B35-0E412E1BDA22}"/>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A54792FB-93B4-44F3-A1F9-EF96E3488A9F}"/>
              </a:ext>
            </a:extLst>
          </p:cNvPr>
          <p:cNvPicPr>
            <a:picLocks noChangeAspect="1"/>
          </p:cNvPicPr>
          <p:nvPr/>
        </p:nvPicPr>
        <p:blipFill>
          <a:blip r:embed="rId2"/>
          <a:stretch>
            <a:fillRect/>
          </a:stretch>
        </p:blipFill>
        <p:spPr>
          <a:xfrm>
            <a:off x="0" y="0"/>
            <a:ext cx="12192000" cy="6858000"/>
          </a:xfrm>
          <a:prstGeom prst="rect">
            <a:avLst/>
          </a:prstGeom>
        </p:spPr>
      </p:pic>
      <p:sp>
        <p:nvSpPr>
          <p:cNvPr id="5" name="Callout: Line with Border and Accent Bar 4">
            <a:extLst>
              <a:ext uri="{FF2B5EF4-FFF2-40B4-BE49-F238E27FC236}">
                <a16:creationId xmlns:a16="http://schemas.microsoft.com/office/drawing/2014/main" id="{EC1C3581-5349-415E-B840-3D15ED2893A1}"/>
              </a:ext>
            </a:extLst>
          </p:cNvPr>
          <p:cNvSpPr/>
          <p:nvPr/>
        </p:nvSpPr>
        <p:spPr>
          <a:xfrm>
            <a:off x="7577559" y="2453834"/>
            <a:ext cx="3665517" cy="532436"/>
          </a:xfrm>
          <a:prstGeom prst="accentBorderCallout1">
            <a:avLst>
              <a:gd name="adj1" fmla="val 18750"/>
              <a:gd name="adj2" fmla="val -8333"/>
              <a:gd name="adj3" fmla="val -262265"/>
              <a:gd name="adj4" fmla="val -100856"/>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Buttons to automate commands</a:t>
            </a:r>
            <a:endParaRPr lang="he-IL" dirty="0"/>
          </a:p>
        </p:txBody>
      </p:sp>
      <p:sp>
        <p:nvSpPr>
          <p:cNvPr id="6" name="Callout: Line with Border and Accent Bar 5">
            <a:extLst>
              <a:ext uri="{FF2B5EF4-FFF2-40B4-BE49-F238E27FC236}">
                <a16:creationId xmlns:a16="http://schemas.microsoft.com/office/drawing/2014/main" id="{5567CEA4-BE59-4BD3-8319-7AA76BA60398}"/>
              </a:ext>
            </a:extLst>
          </p:cNvPr>
          <p:cNvSpPr/>
          <p:nvPr/>
        </p:nvSpPr>
        <p:spPr>
          <a:xfrm>
            <a:off x="7720312" y="3401089"/>
            <a:ext cx="3665517" cy="532436"/>
          </a:xfrm>
          <a:prstGeom prst="accentBorderCallout1">
            <a:avLst>
              <a:gd name="adj1" fmla="val 18750"/>
              <a:gd name="adj2" fmla="val -8333"/>
              <a:gd name="adj3" fmla="val -27483"/>
              <a:gd name="adj4" fmla="val -68647"/>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Automatically pull topology graph into channel</a:t>
            </a:r>
            <a:endParaRPr lang="he-IL" dirty="0"/>
          </a:p>
        </p:txBody>
      </p:sp>
      <p:sp>
        <p:nvSpPr>
          <p:cNvPr id="7" name="Callout: Line with Border and Accent Bar 6">
            <a:extLst>
              <a:ext uri="{FF2B5EF4-FFF2-40B4-BE49-F238E27FC236}">
                <a16:creationId xmlns:a16="http://schemas.microsoft.com/office/drawing/2014/main" id="{5E4F8B17-716E-4876-988D-CAEF0681213D}"/>
              </a:ext>
            </a:extLst>
          </p:cNvPr>
          <p:cNvSpPr/>
          <p:nvPr/>
        </p:nvSpPr>
        <p:spPr>
          <a:xfrm>
            <a:off x="7720312" y="4655917"/>
            <a:ext cx="3665517" cy="532436"/>
          </a:xfrm>
          <a:prstGeom prst="accentBorderCallout1">
            <a:avLst>
              <a:gd name="adj1" fmla="val 18750"/>
              <a:gd name="adj2" fmla="val -8333"/>
              <a:gd name="adj3" fmla="val 79039"/>
              <a:gd name="adj4" fmla="val -68331"/>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Automatically pull performance graph into channel</a:t>
            </a:r>
            <a:endParaRPr lang="he-IL" dirty="0"/>
          </a:p>
        </p:txBody>
      </p:sp>
    </p:spTree>
    <p:extLst>
      <p:ext uri="{BB962C8B-B14F-4D97-AF65-F5344CB8AC3E}">
        <p14:creationId xmlns:p14="http://schemas.microsoft.com/office/powerpoint/2010/main" val="248567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Cloud private for BNSF 07262017 v3" id="{C5118238-B9FE-5741-8027-E8DDAE0EA528}" vid="{00093513-9853-F449-9A93-A72938BD1BA8}"/>
    </a:ext>
  </a:extLst>
</a:theme>
</file>

<file path=ppt/theme/theme3.xml><?xml version="1.0" encoding="utf-8"?>
<a:theme xmlns:a="http://schemas.openxmlformats.org/drawingml/2006/main" name="1_Office Theme">
  <a:themeElements>
    <a:clrScheme name="Custom 6">
      <a:dk1>
        <a:srgbClr val="323232"/>
      </a:dk1>
      <a:lt1>
        <a:srgbClr val="FFFFFF"/>
      </a:lt1>
      <a:dk2>
        <a:srgbClr val="44546A"/>
      </a:dk2>
      <a:lt2>
        <a:srgbClr val="E7E6E6"/>
      </a:lt2>
      <a:accent1>
        <a:srgbClr val="B8AEAE"/>
      </a:accent1>
      <a:accent2>
        <a:srgbClr val="9855D4"/>
      </a:accent2>
      <a:accent3>
        <a:srgbClr val="BA8FF7"/>
      </a:accent3>
      <a:accent4>
        <a:srgbClr val="D7AAFF"/>
      </a:accent4>
      <a:accent5>
        <a:srgbClr val="7CC7FF"/>
      </a:accent5>
      <a:accent6>
        <a:srgbClr val="5AAAE6"/>
      </a:accent6>
      <a:hlink>
        <a:srgbClr val="734098"/>
      </a:hlink>
      <a:folHlink>
        <a:srgbClr val="EED2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CloudUniversity_NewSpeakersTemplate_v1-1.pptx  -  Read-Only" id="{93427172-283A-46E9-B98B-926278588D75}" vid="{AA3B5D9D-3D63-4E2E-A1EA-7D8484FFF77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661</Words>
  <Application>Microsoft Office PowerPoint</Application>
  <PresentationFormat>Widescreen</PresentationFormat>
  <Paragraphs>123</Paragraphs>
  <Slides>18</Slides>
  <Notes>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18</vt:i4>
      </vt:variant>
    </vt:vector>
  </HeadingPairs>
  <TitlesOfParts>
    <vt:vector size="36" baseType="lpstr">
      <vt:lpstr>ＭＳ 明朝</vt:lpstr>
      <vt:lpstr>MS PGothic</vt:lpstr>
      <vt:lpstr>MS PGothic</vt:lpstr>
      <vt:lpstr>.AppleSystemUIFont</vt:lpstr>
      <vt:lpstr>Arial</vt:lpstr>
      <vt:lpstr>Calibri</vt:lpstr>
      <vt:lpstr>Calibri Light</vt:lpstr>
      <vt:lpstr>Cambria</vt:lpstr>
      <vt:lpstr>Century Gothic</vt:lpstr>
      <vt:lpstr>Corbel</vt:lpstr>
      <vt:lpstr>Helvetica Light</vt:lpstr>
      <vt:lpstr>IBM Plex Sans Regular</vt:lpstr>
      <vt:lpstr>Lucida Grande</vt:lpstr>
      <vt:lpstr>LucidaGrande</vt:lpstr>
      <vt:lpstr>Times New Roman</vt:lpstr>
      <vt:lpstr>Office Theme</vt:lpstr>
      <vt:lpstr>IBM Cloud private theme</vt:lpstr>
      <vt:lpstr>1_Office Theme</vt:lpstr>
      <vt:lpstr>Life cycle of an event - ChatOps</vt:lpstr>
      <vt:lpstr>PowerPoint Presentation</vt:lpstr>
      <vt:lpstr>PowerPoint Presentation</vt:lpstr>
      <vt:lpstr>Tools change – ChatOps</vt:lpstr>
      <vt:lpstr>PowerPoint Presentation</vt:lpstr>
      <vt:lpstr>Lifecycle of an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Barron</dc:creator>
  <cp:lastModifiedBy>ROBERT Barron</cp:lastModifiedBy>
  <cp:revision>7</cp:revision>
  <dcterms:created xsi:type="dcterms:W3CDTF">2017-12-04T13:12:03Z</dcterms:created>
  <dcterms:modified xsi:type="dcterms:W3CDTF">2017-12-06T10:27:48Z</dcterms:modified>
</cp:coreProperties>
</file>